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96E39E-8B83-4326-AEC3-178B501EF8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A0DF07-4B1A-48DB-AFE5-51781B2510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65471B-C3A7-41E4-B89E-F744A40BEE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9082BB-E0B1-45E8-AAFA-1D397AAE44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53CCFD-3501-4F40-96E6-9D9984FB72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019DB0-2417-4ECB-9834-9657FE2AEC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47252F-CF97-423C-BBCA-905D50F68D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3CF8E1-DBB8-459B-9DAA-ABA4D9832B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47FEC5-FB3E-49D5-A3DE-5CBAC87D64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EE47B0-3366-4F0C-B7CD-B4A1FFEB4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6CD6D-2854-4553-8CD1-FFE84B1CC1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03113501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Python文件和数据格式化的多线程与多进程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Python文件和数据格式化基础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多线程在Python文件和数据格式化中的应用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多进程在Python文件和数据格式化中的应用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多线程与多进程性能对比分析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917" r="139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多线程与多进程可以充分利用计算机的多核处理器，加速Python程序对文件和数据的处理速度。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提高处理效率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对于I/O密集型任务，如读写文件、网络通信等，多线程与多进程可以有效解决单线程下的I/O阻塞问题，提高程序并发性能。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解决I/O阻塞问题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在处理大量文件或数据时，单线程程序可能会面临性能瓶颈。多线程与多进程可以将任务划分为多个子任务并行处理，从而提高处理能力。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应对大数据处理挑战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多线程与多进程基本概念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简要介绍多线程与多进程的定义、原理及在Python中的实现方式。</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文件和数据格式化方法</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概述Python中常用的文件和数据格式化方法，如JSON、XML、CSV等，以及相应的处理库。</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多线程与多进程在文件和…</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详细阐述如何利用多线程与多进程对文件和数据进行高效、并行的格式化处理，包括任务划分、线程/进程创建、同步与通信等方面。</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案例分析与实践</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通过具体案例展示多线程与多进程在文件和数据格式化中的实际应用，并提供相应的代码实现和性能分析。</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总结与展望</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总结多线程与多进程在文件和数据格式化中的优势与不足，并展望未来的发展趋势和潜在应用。</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Python文件和数据格式化基础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787" r="1178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1004" r="2100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使用`open()`函数打开文件，并指定文件名和打开模式（如读取、写入、追加等）。</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打开文件</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使用`read()`、`readline()`或`readlines()`等方法读取文件内容。</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读取文件</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使用`write()`或`writelines()`方法向文件中写入内容。</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写入文件</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使用`close()`方法关闭文件，释放资源。</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关闭文件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文件读写操作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4219" r="2421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f-string格式化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使用f-string（格式化字符串字面值）进行格式化，可以在字符串中直接嵌入表达式。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字符串格式化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使用`%`操作符或`format()`方法进行字符串格式化，将变量值插入到字符串中。</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字典格式化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使用字典和`str.format(dict)`方法进行格式化，通过字典的键值对指定变量名和对应的值。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数据格式化方法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YAML格式</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YAML Ain't Markup Language，另一种数据序列化格式，易于阅读和编写。Python中使用`yaml`模块进行YAML数据的读写操作。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JSON格式</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JavaScript Object Notation，一种轻量级的数据交换格式，易于阅读和编写。Python中使用`json`模块进行JSON数据的读写操作。</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CSV格式</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Comma-Separated Values，逗号分隔值，一种简单的表格数据表示方法。Python中使用`csv`模块进行CSV文件的读写操作。</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XML格式</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Extensible Markup Language，可扩展标记语言，用于描述和传输数据。Python中使用`xml`模块进行XML数据的解析和处理。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常见数据格式介绍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多线程在Python文件和数据格式化中的应用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多线程原理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多线程技术通过在同一时间执行多个线程，充分利用CPU资源，提高程序执行效率。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线程同步与通信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多线程编程中需要解决线程间的同步和通信问题，以避免数据冲突和保证程序正确性。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线程定义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线程是操作系统能够进行运算调度的最小单位，是进程中的实际运作单位。</a:t>
            </a:r>
          </a:p>
        </p:txBody>
      </p:sp>
      <p:pic>
        <p:nvPicPr>
          <p:cNvPr id="10" name="Picture 10"/>
          <p:cNvPicPr>
            <a:picLocks noChangeAspect="1"/>
          </p:cNvPicPr>
          <p:nvPr/>
        </p:nvPicPr>
        <p:blipFill>
          <a:blip r:embed="rId2"/>
          <a:srcRect l="15042" r="150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多线程基本概念及原理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threading模块</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Python标准库中的threading模块提供了多线程编程的支持，包括线程创建、同步、通信等功能。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queue模块</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Python标准库中的queue模块提供了线程安全的队列类，用于实现多线程间的数据共享和通信。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concurrent.futures模块</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Python 3.2版本后引入的concurrent.futures模块提供了更高级别的多线程和多进程支持，可以简化多线程编程的复杂性。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Python多线程库介绍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897" r="1989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文件读写性能提升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通过多线程技术，可以同时读写多个文件或文件的多个部分，从而提高文件读写的性能。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文件锁机制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在多线程读写文件时，需要引入文件锁机制来避免数据冲突和保证数据一致性。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异步IO操作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Python中的asyncio库支持异步IO操作，可以进一步提高文件读写的性能和多线程的效率。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多线程在文件读写操作中的应用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https://d.book118.com/146031135014010040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2024-09-06T06:34:09.152</cp:lastPrinted>
  <dcterms:created xsi:type="dcterms:W3CDTF">2024-09-05T22:34:09Z</dcterms:created>
  <dcterms:modified xsi:type="dcterms:W3CDTF">2024-09-05T22:34:11Z</dcterms:modified>
</cp:coreProperties>
</file>