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1029B-D244-49FD-8A8E-CAD51487C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08787-31E5-4315-B179-66F7A0581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D9359-8599-483C-A0EC-FC61E1F9B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88212-7AA7-48B5-8D5E-5FA0CA0DA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A17AB0-A51E-45D9-9E0B-7797317E4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3ADA3A-324D-4C4C-8D2A-80199F1A5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C99040-5731-4808-A6C1-1F3BF571E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D90B3-E813-48FD-A79E-5A1AD0D5E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6DF56-D24B-4EBB-A7F3-38565F780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399E1-386A-4AE5-9A27-77CC1D9F0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4E639-90D2-4BEB-B78B-D22F66B7F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3220204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时尚设计与时装创作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时装创作基础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时尚设计与时装创作的关系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时尚设计与时装创作的实践应用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时尚设计与时装创作的未来趋势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时尚设计概述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时尚设计的定义与特点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时尚设计定义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时尚设计是一种将艺术、文化和商业融合在一起的创造性过程，旨在通过设计独特的服饰、配饰和造型，引领和推动时尚潮流的发展。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时尚设计融合了多种艺术元素，如绘画、雕塑、建筑等，展现出强烈的艺术美感。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时尚设计注重创新，追求独特的设计理念和表达方式。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时尚设计需要与市场需求和消费者喜好相结合，具有明确的商业目标和市场定位。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中世纪时尚设计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中世纪时期，欧洲贵族阶层的服饰和装扮风格逐渐形成了独特的时尚文化，如哥特式、文艺复兴等风格的服饰。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古代时尚设计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古代文明如古希腊、古罗马、古埃及等，都有各自独特的服饰和装扮风格，为时尚设计奠定了基础。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现代时尚设计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随着工业革命的到来，时尚设计逐渐走向大众化和商业化。20世纪初，高级时装屋的出现推动了时尚设计的快速发展，形成了多种流派和风格。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25" b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时尚设计的历史与发展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对社会文化的影响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时尚设计是社会文化的重要组成部分，能够反映出一个时代、一个民族或一个国家的文化特点和审美观念。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对经济发展的影响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时尚产业是一个庞大的经济体系，涵盖了服装、配饰、化妆品等多个领域。时尚设计作为时尚产业的核心环节，对于推动经济发展具有重要作用。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对个人形象的影响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时尚设计不仅影响着人们的穿着打扮，还影响着人们的个人形象和自我表达。一个优秀的时尚设计作品能够提升个人的气质和魅力，展现出独特的个性和品味。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时尚设计的影响与意义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时装创作基础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时装创作是指设计师通过对流行趋势、社会文化、艺术审美等方面的理解，运用创意和设计技巧，将时尚元素融入服装设计中，打造出具有独特美感和时尚价值的服装作品。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时装创作概念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根据创作目的和受众不同，时装创作可分为高级定制、成衣设计、街头潮流等多种类型。高级定制强调个性化、独特性和手工艺，成衣设计注重实用性和商业化，街头潮流则体现年轻、自由和多元化的特点。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时装创作分类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时装创作的概念与分类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社会文化是时装创作的重要灵感来源之一。设计师可以从历史、民族、宗教、艺术等方面汲取灵感，将其融入服装设计中，打造出具有独特文化内涵的服装作品。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3711" b="3711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自然元素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自然元素如动物、植物、天文、地理等也是时装创作的常见灵感来源。设计师可以通过对自然元素的提炼和转化，创造出富有生命力和自然美感的服装作品。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科技未来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随着科技的发展，未来主义元素越来越多地被运用到时装创作中。设计师可以从科技产品、未来科技趋势等方面获取灵感，打造出具有前卫感和未来感的服装作品。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时装创作的灵感来源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款式设计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款式设计是时装创作的基础，包括服装的轮廓、结构、比例等方面。设计师可以通过改变服装的款式，创造出不同的视觉效果和穿着体验。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面料选择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面料是时装创作的物质基础，不同的面料具有不同的质感和表现力。设计师可以根据设计需求和审美偏好选择合适的面料，打造出具有独特质感和美感的服装作品。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配饰点缀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配饰是时装创作中不可或缺的点缀元素。设计师可以通过运用不同的配饰，如鞋子、包包、首饰等，为服装增添层次感和细节美感，提升整体造型的时尚度和完整性。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色彩运用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色彩是时装创作中重要的表现元素之一。设计师可以通过运用不同的色彩搭配和调色技巧，营造出不同的氛围和风格，表达设计主题和情感。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时装创作的表现形式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时尚设计与时装创作的关系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时尚设计通过不断推陈出新，为时装创作提供源源不断的灵感。设计师从各种艺术、文化和社会现象中汲取养分，创造出引领潮流的时尚元素。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灵感来源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时尚设计所倡导的审美标准对时装创作产生深远影响。设计师通过运用色彩、形状、线条等视觉元素，塑造出具有独特美感的时装作品。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审美标准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时尚设计鼓励创新思维和实验精神，推动时装创作在材料、工艺、剪裁等方面不断突破，实现设计理念和创意的落地。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时尚设计对时装创作的影响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验证设计理念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时装创作是将时尚设计理念付诸实践的过程，通过成品展示来验证设计的可行性和市场接受度。成功的时装作品能够彰显设计师的才华和品牌价值。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丰富设计语言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时装创作在探索新材料、新工艺和新技术的过程中，不断丰富时尚设计的表现力和语言内涵。这使得设计师能够更自由地表达创意，推动时尚产业的进步。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引领潮流趋势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优秀的时装作品往往能够引领潮流趋势，成为时尚界的焦点和风向标。这些作品所传递的审美观念和价值取向，对于时尚设计的发展具有导向作用。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时装创作对时尚设计的反哺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https://d.book118.com/146032202043010100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2024-09-24T04:37:02.414</cp:lastPrinted>
  <dcterms:created xsi:type="dcterms:W3CDTF">2024-09-23T20:37:02Z</dcterms:created>
  <dcterms:modified xsi:type="dcterms:W3CDTF">2024-09-23T20:37:04Z</dcterms:modified>
</cp:coreProperties>
</file>