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UMGPW+JTEREN+ArialMT"/>
      <p:regular r:id="rId15"/>
    </p:embeddedFont>
    <p:embeddedFont>
      <p:font typeface="IQVBTU+MS-UIGothic"/>
      <p:regular r:id="rId16"/>
    </p:embeddedFont>
    <p:embeddedFont>
      <p:font typeface="WABCWK+SOFANL+MicrosoftYaHei-Bold"/>
      <p:regular r:id="rId17"/>
    </p:embeddedFont>
    <p:embeddedFont>
      <p:font typeface="LDCPPO+DIVVJ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9EC09-3FD8-4FD1-A428-6EA8598F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6B4A6-B88F-42F7-80AF-F84DB328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CAD51-3730-49A3-BA6E-D982F073F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54943-BE69-41A6-8DA1-8C8DADDBC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F22FA-B18F-4E21-89D5-6941E8BF8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8B507-F234-4250-A577-15CE9634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81534-51F4-4EA3-B1EC-7BFD4573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CC448-D750-4A45-BAC9-B18CDE89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EBDFA-3DD8-4431-91DD-46CAB04DB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AFB91-D022-4343-9D25-4A4B6411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B3196-E688-483C-94F4-5BAE3122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33243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UMGPW+JTEREN+ArialMT"/>
                <a:cs typeface="LUMGPW+JTERE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QVBTU+MS-UIGothic"/>
                <a:cs typeface="IQVBTU+MS-UIGothic"/>
              </a:rPr>
              <a:t>血管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FFFFFF"/>
                </a:solidFill>
                <a:latin typeface="IQVBTU+MS-UIGothic"/>
                <a:cs typeface="IQVBTU+MS-UIGothic"/>
              </a:rPr>
              <a:t>管相关感染概述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QVBTU+MS-UIGothic"/>
                <a:cs typeface="IQVBTU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QVBTU+MS-UIGothic"/>
                <a:cs typeface="IQVBTU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QVBTU+MS-UIGothic"/>
                <a:cs typeface="IQVBTU+MS-UIGothic"/>
              </a:rPr>
              <a:t>根据感染部位可分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为导</a:t>
            </a:r>
            <a:r>
              <a:rPr sz="1350">
                <a:solidFill>
                  <a:srgbClr val="FFFFFF"/>
                </a:solidFill>
                <a:latin typeface="IQVBTU+MS-UIGothic"/>
                <a:cs typeface="IQVBTU+MS-UIGothic"/>
              </a:rPr>
              <a:t>管相关局部感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QVBTU+MS-UIGothic"/>
                <a:cs typeface="IQVBTU+MS-UIGothic"/>
              </a:rPr>
              <a:t>染和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QVBTU+MS-UIGothic"/>
                <a:cs typeface="IQVBTU+MS-UIGothic"/>
              </a:rPr>
              <a:t>管相关血流感染。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感染的危害与影响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QVBTU+MS-UIGothic"/>
                <a:cs typeface="IQVBTU+MS-UIGothic"/>
              </a:rPr>
              <a:t>危害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QVBTU+MS-UIGothic"/>
                <a:cs typeface="IQVBTU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感染的流行病学特点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ABCWK+SOFANL+MicrosoftYaHei-Bold"/>
                <a:cs typeface="WABCWK+SOFAN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ABCWK+SOFANL+MicrosoftYaHei-Bold"/>
                <a:cs typeface="WABCWK+SOFAN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ABCWK+SOFANL+MicrosoftYaHei-Bold"/>
                <a:cs typeface="WABCWK+SOFAN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45AE37"/>
                </a:solidFill>
                <a:latin typeface="IQVBTU+MS-UIGothic"/>
                <a:cs typeface="IQVBTU+MS-UIGothic"/>
              </a:rPr>
              <a:t>病率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QVBTU+MS-UIGothic"/>
                <a:cs typeface="IQVBTU+MS-UIGothic"/>
              </a:rPr>
              <a:t>危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45AE37"/>
                </a:solidFill>
                <a:latin typeface="IQVBTU+MS-UIGothic"/>
                <a:cs typeface="IQVBTU+MS-UIGothic"/>
              </a:rPr>
              <a:t>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45AE37"/>
                </a:solidFill>
                <a:latin typeface="IQVBTU+MS-UIGothic"/>
                <a:cs typeface="IQVBTU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管置管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FFFDFD"/>
                </a:solidFill>
                <a:latin typeface="IQVBTU+MS-UIGothic"/>
                <a:cs typeface="IQVBTU+MS-UIGothic"/>
              </a:rPr>
              <a:t>格遵守无菌操作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DFD"/>
                </a:solidFill>
                <a:latin typeface="IQVBTU+MS-UIGothic"/>
                <a:cs typeface="IQVBTU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QVBTU+MS-UIGothic"/>
                <a:cs typeface="IQVBTU+MS-UIGothic"/>
              </a:rPr>
              <a:t>定期更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FFFDFD"/>
                </a:solidFill>
                <a:latin typeface="IQVBTU+MS-UIGothic"/>
                <a:cs typeface="IQVBTU+MS-UIGothic"/>
              </a:rPr>
              <a:t>穿刺部位的敷料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在置管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程中，医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穿戴无菌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手套、口罩、手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衣等个人防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确保整个操作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程的无菌状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在置管后，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定期更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敷料，保持穿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刺部位的清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和干燥，防止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菌滋生。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IQVBTU+MS-UIGothic"/>
                <a:cs typeface="IQVBTU+MS-UIGothic"/>
              </a:rPr>
              <a:t>合适的穿刺部位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应选择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、干燥、无破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的皮肤区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行穿刺，避免在感染或受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的部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QVBTU+MS-UIGothic"/>
                <a:cs typeface="IQVBTU+MS-UIGothic"/>
              </a:rPr>
              <a:t>行置管。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管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维护时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定期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检查导</a:t>
            </a: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管及周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围</a:t>
            </a: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皮肤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严</a:t>
            </a: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格遵守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管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理操作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45AE37"/>
                </a:solidFill>
                <a:latin typeface="IQVBTU+MS-UIGothic"/>
                <a:cs typeface="IQVBTU+MS-UIGothic"/>
              </a:rPr>
              <a:t>程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保持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45AE37"/>
                </a:solidFill>
                <a:latin typeface="IQVBTU+MS-UIGothic"/>
                <a:cs typeface="IQVBTU+MS-UIGothic"/>
              </a:rPr>
              <a:t>管接口的清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VBTU+MS-UIGothic"/>
                <a:cs typeface="IQVBTU+MS-UIGothic"/>
              </a:rPr>
              <a:t>患者教育及注意事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保持穿刺部位的清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遵循医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的指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，不擅自拆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卸或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患者在出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现发热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红肿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、疼痛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等异常症状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告知医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，以便及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28462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VBTU+MS-UIGothic"/>
                <a:cs typeface="IQVBTU+MS-UIGothic"/>
              </a:rPr>
              <a:t>燥，避免与水接触，以防感染。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https://d.book118.com/146033243240010051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LUMGPW+JTEREN+ArialMT</vt:lpstr>
      <vt:lpstr>Times New Roman</vt:lpstr>
      <vt:lpstr>IQVBTU+MS-UIGothic</vt:lpstr>
      <vt:lpstr>SimSun</vt:lpstr>
      <vt:lpstr>WABCWK+SOFANL+MicrosoftYaHei-Bold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2024-09-18T00:49:26.836</cp:lastPrinted>
  <dcterms:created xsi:type="dcterms:W3CDTF">2024-09-17T16:49:26Z</dcterms:created>
  <dcterms:modified xsi:type="dcterms:W3CDTF">2024-09-17T16:49:28Z</dcterms:modified>
</cp:coreProperties>
</file>