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11F38-E19E-46C5-8A88-E9299789E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5B775-CA13-4264-A383-20A7E8D8E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EB76C-F1AE-4BB3-B4C6-84B9DC209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1BD6C-6BC5-468A-866D-FCFB89C12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8C0919-6FB2-433D-8E47-662D060EB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63C7A4-3DF9-4ABB-8746-14C51A182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FF765B-50E9-42E3-A226-7DD360ADD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26CC6-03FB-441E-816E-F30003DFA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4AD50-42BB-4810-8B28-15CEE3331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21ABA-7D86-420C-A47C-7014BC6A0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31539-A55F-4AC1-8DBA-4F76B3444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34055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心理疾病的基本知识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预防心理疾病的重要性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预防心理疾病的策略和方法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特殊群体的预防心理疾病措施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预防心理疾病的未来展望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心理疾病的基本知识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心理疾病是指由于心理因素或心理压力导致的心理健康问题，包括抑郁症、焦虑症、精神分裂症等多种类型。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心理疾病是一种复杂的健康问题，通常由多种因素共同作用导致，包括遗传、环境、生活事件等。不同类型的心理疾病有着不同的症状和表现，但都可能对个体的情感、思维和行为产生负面影响。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心理疾病的定义和类型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96" r="300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018" r="210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心理疾病的常见症状包括情绪低落、焦虑、失眠、注意力不集中、自我评价下降等。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这些症状会影响个体的日常生活和工作，如不及时干预和治疗，可能会导致病情加重，甚至出现自杀等严重后果。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心理疾病的常见症状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心理疾病的成因通常比较复杂，包括遗传、环境、生活事件等多种因素。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是指个体基因中携带的心理疾病易感基因，环境因素包括家庭、社会、文化等多方面的影响，生活事件如创伤、压力等也可能导致心理疾病的出现。预防心理疾病需要综合考虑这些因素，采取综合性的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心理疾病的成因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预防心理疾病的重要性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预防心理疾病有助于提高个人的生活质量，减少焦虑、抑郁等负面情绪，增强幸福感和满足感。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降低健康风险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67" r="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保持心理健康有助于个人在学业、工作和人际关系等方面取得更好的发展，提升自我价值感。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心理疾病常常与身体疾病相互关联，预防心理疾病有助于降低患其他健康问题的风险。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662" b="20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减少社会负担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心理疾病给社会带来巨大的负担，包括医疗资源的消耗、生产力的下降和家庭负担的增加等。预防心理疾病能够减轻社会负担。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心理健康是社会和谐稳定的重要基础，预防心理疾病有助于减少社会矛盾和冲突，促进人际关系的和谐。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提高社会生产力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保持心理健康的员工更能发挥其潜力，提高工作效率和创造力，从而提高整个社会的生产力。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降低治疗成本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早期预防心理疾病通常比后期治疗更为经济有效，能够降低治疗成本和家庭负担。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提高生活质量与幸福感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预防心理疾病能够提高个人的生活质量和社会适应能力，增强幸福感和满足感。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预防心理疾病能够减少对心理健康专业服务的依赖，从而节约医疗资源。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预防心理疾病的效益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预防心理疾病的策略和方法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保持平常客观的心态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避免过度焦虑、抑郁等负面情绪，保持平常客观的心态有助于减少心理压力。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了解心理疾病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了解心理疾病的类型、症状和影响，有助于提高对心理健康的重视程度。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关注自我情绪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关注自己的情绪变化，学会识别和调节情绪，避免情绪波动过大对心理健康造成负面影响。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提高心理健康意识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https://d.book118.com/146034055140010034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2024-09-03T22:12:20.596</cp:lastPrinted>
  <dcterms:created xsi:type="dcterms:W3CDTF">2024-09-03T14:12:20Z</dcterms:created>
  <dcterms:modified xsi:type="dcterms:W3CDTF">2024-09-03T14:12:22Z</dcterms:modified>
</cp:coreProperties>
</file>