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0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A4A37-D176-4E56-8F38-7CC0DD425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15B41-EF25-49AD-BE26-625A5D0B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77CD-EFEC-47D9-8340-08E12807E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5D9E9A-A80F-4CF6-B9EC-643348C1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2D110B-7DD7-4895-BD04-05460E40D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165D2-A7A0-4A7C-8052-348EA68D6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4FB0F3-03F9-40AD-B584-52742DE60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F9BF1-5DEC-4604-86E9-8375DF71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41F2AB-9D41-41BA-8CFD-1B6EC800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DD933-7D3E-4686-B280-77762F914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932BB-BD4C-4D9F-8415-CAF250714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752" r:id="rId2"/>
    <p:sldLayoutId id="2147493753" r:id="rId3"/>
    <p:sldLayoutId id="2147493754" r:id="rId4"/>
    <p:sldLayoutId id="2147493755" r:id="rId5"/>
    <p:sldLayoutId id="2147493756" r:id="rId6"/>
    <p:sldLayoutId id="2147493757" r:id="rId7"/>
    <p:sldLayoutId id="2147493758" r:id="rId8"/>
    <p:sldLayoutId id="2147493759" r:id="rId9"/>
    <p:sldLayoutId id="2147493760" r:id="rId10"/>
    <p:sldLayoutId id="21474937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03412224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《分数的计算》PPT课件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分数的概念与意义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分数的乘除法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分数的化简与求值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分数的加减法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分数的混合运算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分数的综合应用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分数的概念与意义</a:t>
            </a:r>
            <a:endParaRPr lang="zh-CN" altLang="en-US"/>
          </a:p>
        </p:txBody>
      </p:sp>
      <p:sp>
        <p:nvSpPr>
          <p:cNvPr id="10488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分数的基本定义</a:t>
            </a:r>
            <a:endParaRPr lang="zh-CN" altLang="en-US"/>
          </a:p>
        </p:txBody>
      </p:sp>
      <p:sp>
        <p:nvSpPr>
          <p:cNvPr id="1048970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分数是一种数学符号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分数由分子、分母和分数线组成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分数可以表示部分与整体的关系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分数可以表示数值的大小关系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分数的种类与表示方法</a:t>
            </a:r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分数与百分数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分数与算数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正分数与负分数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分数与小数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分数的意义与应用场景</a:t>
            </a:r>
            <a:endParaRPr lang="zh-CN" altLang="en-US"/>
          </a:p>
        </p:txBody>
      </p:sp>
      <p:sp>
        <p:nvSpPr>
          <p:cNvPr id="1049074" name="正文"/>
          <p:cNvSpPr txBox="1"/>
          <p:nvPr>
            <p:custDataLst>
              <p:tags r:id="rId2"/>
            </p:custDataLst>
          </p:nvPr>
        </p:nvSpPr>
        <p:spPr>
          <a:xfrm>
            <a:off x="2457063" y="1460500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定义与概念：分数是一种数学符号，表示部分与整体的关系。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3"/>
            </p:custDataLst>
          </p:nvPr>
        </p:nvSpPr>
        <p:spPr>
          <a:xfrm>
            <a:off x="2457063" y="2712261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分数的基本性质：分数的分子和分母同时乘或除以相同的非零数，分数的大小不变。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4"/>
            </p:custDataLst>
          </p:nvPr>
        </p:nvSpPr>
        <p:spPr>
          <a:xfrm>
            <a:off x="2457063" y="3964022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分数的应用场景：在日常生活、工作和学习中，分数有着广泛的应用，如分数统计、分数计算、分数比较等。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5"/>
            </p:custDataLst>
          </p:nvPr>
        </p:nvSpPr>
        <p:spPr>
          <a:xfrm>
            <a:off x="2457063" y="5215784"/>
            <a:ext cx="7277873" cy="96213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分数的实际意义：分数可以表示部分与整体的关系，也可以表示不同的比例或份额。例如，在食品分配中，可以用分数来表示每个人应该得到的份额。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分数的加减法</a:t>
            </a:r>
            <a:endParaRPr lang="zh-CN" altLang="en-US"/>
          </a:p>
        </p:txBody>
      </p:sp>
      <p:sp>
        <p:nvSpPr>
          <p:cNvPr id="10491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同分母分数的加减法</a:t>
            </a:r>
            <a:endParaRPr lang="zh-CN" altLang="en-US"/>
          </a:p>
        </p:txBody>
      </p:sp>
      <p:sp>
        <p:nvSpPr>
          <p:cNvPr id="1049190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定义：同分母分数是指分母相同的分数。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实例演示：通过具体例子展示同分母分数的加减法计算过程。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9"/>
            </p:custDataLst>
          </p:nvPr>
        </p:nvSpPr>
        <p:spPr>
          <a:xfrm>
            <a:off x="7026390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注意事项：分母不能为0，且结果必须是最简分数。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30"/>
            </p:custDataLst>
          </p:nvPr>
        </p:nvSpPr>
        <p:spPr>
          <a:xfrm>
            <a:off x="3096824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计算方法：同分母分数相加减，只需将分子相加减，分母保持不变。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异分母分数的加减法</a:t>
            </a:r>
            <a:endParaRPr lang="zh-CN" altLang="en-US"/>
          </a:p>
        </p:txBody>
      </p:sp>
      <p:sp>
        <p:nvSpPr>
          <p:cNvPr id="10492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异分母分数的概念：指分母不同的分数。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异分母分数加减法的原理：通过通分，将异分母分数转化为同分母分数，再进行加减运算。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通分的步骤：找出两个分数的最小公倍数，将两个分数都乘以这个最小公倍数，从而得到同分母的分数。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异分母分数加减法的计算方法：按照同分母分数的加减法规则进行计算。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分数加减法的注意事项</a:t>
            </a:r>
            <a:endParaRPr lang="zh-CN" altLang="en-US"/>
          </a:p>
        </p:txBody>
      </p:sp>
      <p:sp>
        <p:nvSpPr>
          <p:cNvPr id="10493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1558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2" name="矩形 65"/>
          <p:cNvSpPr/>
          <p:nvPr>
            <p:custDataLst>
              <p:tags r:id="rId3"/>
            </p:custDataLst>
          </p:nvPr>
        </p:nvSpPr>
        <p:spPr>
          <a:xfrm>
            <a:off x="1289524" y="1817375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66"/>
          <p:cNvSpPr txBox="1"/>
          <p:nvPr>
            <p:custDataLst>
              <p:tags r:id="rId4"/>
            </p:custDataLst>
          </p:nvPr>
        </p:nvSpPr>
        <p:spPr>
          <a:xfrm>
            <a:off x="1664022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同分母分数相加减，分母不变，只需把分子作加减运算。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4801" y="1460500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9"/>
          <p:cNvSpPr/>
          <p:nvPr>
            <p:custDataLst>
              <p:tags r:id="rId6"/>
            </p:custDataLst>
          </p:nvPr>
        </p:nvSpPr>
        <p:spPr>
          <a:xfrm>
            <a:off x="6392137" y="1817375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70"/>
          <p:cNvSpPr txBox="1"/>
          <p:nvPr>
            <p:custDataLst>
              <p:tags r:id="rId7"/>
            </p:custDataLst>
          </p:nvPr>
        </p:nvSpPr>
        <p:spPr>
          <a:xfrm>
            <a:off x="6767264" y="1719816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异分母的分数加减法，首先观察每个式子中的分母是否相同。如果分母不同，则必须先通分，变为同分母分数，然后再进行加减运算。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1558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4" name="文本框 74"/>
          <p:cNvSpPr txBox="1"/>
          <p:nvPr>
            <p:custDataLst>
              <p:tags r:id="rId9"/>
            </p:custDataLst>
          </p:nvPr>
        </p:nvSpPr>
        <p:spPr>
          <a:xfrm>
            <a:off x="1664022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在进行分数加减运算时，要确保每一步都计算正确，避免出现计算错误导致结果不准确的情况。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6" name="矩形 73"/>
          <p:cNvSpPr/>
          <p:nvPr>
            <p:custDataLst>
              <p:tags r:id="rId10"/>
            </p:custDataLst>
          </p:nvPr>
        </p:nvSpPr>
        <p:spPr>
          <a:xfrm>
            <a:off x="1289524" y="4323049"/>
            <a:ext cx="214098" cy="21409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2077" y="3966174"/>
            <a:ext cx="4340867" cy="221192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矩形 84"/>
          <p:cNvSpPr/>
          <p:nvPr>
            <p:custDataLst>
              <p:tags r:id="rId12"/>
            </p:custDataLst>
          </p:nvPr>
        </p:nvSpPr>
        <p:spPr>
          <a:xfrm>
            <a:off x="6450042" y="4323049"/>
            <a:ext cx="214098" cy="21409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文本框 85"/>
          <p:cNvSpPr txBox="1"/>
          <p:nvPr>
            <p:custDataLst>
              <p:tags r:id="rId13"/>
            </p:custDataLst>
          </p:nvPr>
        </p:nvSpPr>
        <p:spPr>
          <a:xfrm>
            <a:off x="6824540" y="4224861"/>
            <a:ext cx="3815951" cy="125087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在进行分数加减运算时，要注意运算顺序，先进行括号内的运算，再依次进行乘除和加减运算。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分数的乘除法</a:t>
            </a:r>
            <a:endParaRPr lang="zh-CN" altLang="en-US"/>
          </a:p>
        </p:txBody>
      </p:sp>
      <p:sp>
        <p:nvSpPr>
          <p:cNvPr id="10493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同分母分数的乘除法</a:t>
            </a:r>
            <a:endParaRPr lang="zh-CN" altLang="en-US"/>
          </a:p>
        </p:txBody>
      </p:sp>
      <p:sp>
        <p:nvSpPr>
          <p:cNvPr id="1049462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定义：同分母分数相乘或相除，表示将分数进行加或减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计算方法：分子相乘或相除，分母不变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注意事项：结果化简到最简分数形式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举例：通过具体例子演示计算过程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异分母分数的乘除法</a:t>
            </a:r>
            <a:endParaRPr lang="zh-CN" altLang="en-US"/>
          </a:p>
        </p:txBody>
      </p:sp>
      <p:sp>
        <p:nvSpPr>
          <p:cNvPr id="10495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3942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262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异分母分数的乘法：首先将异分母分数转化为同分母分数，然后进行乘法运算。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矩形 42"/>
          <p:cNvSpPr/>
          <p:nvPr>
            <p:custDataLst>
              <p:tags r:id="rId4"/>
            </p:custDataLst>
          </p:nvPr>
        </p:nvSpPr>
        <p:spPr>
          <a:xfrm>
            <a:off x="1543004" y="2802186"/>
            <a:ext cx="1707901" cy="120946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30229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78269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异分母分数的除法：首先将异分母分数转化为同分母分数，然后进行除法运算。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矩形 43"/>
          <p:cNvSpPr/>
          <p:nvPr>
            <p:custDataLst>
              <p:tags r:id="rId7"/>
            </p:custDataLst>
          </p:nvPr>
        </p:nvSpPr>
        <p:spPr>
          <a:xfrm>
            <a:off x="4009290" y="2802186"/>
            <a:ext cx="1707901" cy="120946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5873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555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注意事项：在进行异分母分数的乘除法时，要注意分母的变化，以及结果的化简。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4"/>
          <p:cNvSpPr/>
          <p:nvPr>
            <p:custDataLst>
              <p:tags r:id="rId10"/>
            </p:custDataLst>
          </p:nvPr>
        </p:nvSpPr>
        <p:spPr>
          <a:xfrm>
            <a:off x="6474292" y="2802186"/>
            <a:ext cx="1707901" cy="120946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61517" y="1460500"/>
            <a:ext cx="1265900" cy="12680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10200" y="3174698"/>
            <a:ext cx="1968998" cy="30031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实例演示：通过具体的例子来演示异分母分数的乘除法计算过程。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5"/>
          <p:cNvSpPr/>
          <p:nvPr>
            <p:custDataLst>
              <p:tags r:id="rId13"/>
            </p:custDataLst>
          </p:nvPr>
        </p:nvSpPr>
        <p:spPr>
          <a:xfrm>
            <a:off x="8940579" y="2802186"/>
            <a:ext cx="1707901" cy="120946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https://d.book118.com/146034122242010050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Office Theme</vt:lpstr>
      <vt:lpstr>《分数的计算》PPT课件</vt:lpstr>
      <vt:lpstr>目录</vt:lpstr>
      <vt:lpstr>添加章节标题</vt:lpstr>
      <vt:lpstr>分数的概念与意义</vt:lpstr>
      <vt:lpstr>PowerPoint Presentation</vt:lpstr>
      <vt:lpstr>分数的基本定义</vt:lpstr>
      <vt:lpstr>分数的种类与表示方法</vt:lpstr>
      <vt:lpstr>分数的意义与应用场景</vt:lpstr>
      <vt:lpstr>分数的加减法</vt:lpstr>
      <vt:lpstr>PowerPoint Presentation</vt:lpstr>
      <vt:lpstr>同分母分数的加减法</vt:lpstr>
      <vt:lpstr>异分母分数的加减法</vt:lpstr>
      <vt:lpstr>分数加减法的注意事项</vt:lpstr>
      <vt:lpstr>分数的乘除法</vt:lpstr>
      <vt:lpstr>PowerPoint Presentation</vt:lpstr>
      <vt:lpstr>同分母分数的乘除法</vt:lpstr>
      <vt:lpstr>异分母分数的乘除法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2024-09-16T12:44:33.049</cp:lastPrinted>
  <dcterms:created xsi:type="dcterms:W3CDTF">2024-09-16T04:44:33Z</dcterms:created>
  <dcterms:modified xsi:type="dcterms:W3CDTF">2024-09-16T04:44:35Z</dcterms:modified>
</cp:coreProperties>
</file>