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0" r:id="rId2"/>
    <p:sldMasterId id="2147483722" r:id="rId3"/>
    <p:sldMasterId id="2147483734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737EC-DA4E-4E27-8E1D-079B31978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A2CD2-3BEE-4FFF-B90F-DC578ED87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33062-18CF-495B-95F8-F7910F26A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58C75-B160-469E-BAC1-50017D264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214E18-D07E-4245-BEE3-43B95FBD0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20CE9-E84B-4DC9-AC7F-64D6AC90D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0CBF1-5622-4348-8E36-32B03ACFF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F1E6F-F533-4804-BAD9-5DF6E3236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43D54-9316-4D03-99E8-39F7361A9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9B34A-CEB5-48F1-B741-437862442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A60CF-33C1-44A7-B689-4C0C9E825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447800"/>
            <a:ext cx="4032504" cy="46783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447800"/>
            <a:ext cx="4032504" cy="46783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6225"/>
            <a:ext cx="2057400" cy="5849938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6225"/>
            <a:ext cx="6052930" cy="5849938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447800"/>
            <a:ext cx="4032504" cy="46783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447800"/>
            <a:ext cx="4032504" cy="46783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6225"/>
            <a:ext cx="2057400" cy="5849938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6225"/>
            <a:ext cx="6052930" cy="5849938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447800"/>
            <a:ext cx="4032504" cy="46783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447800"/>
            <a:ext cx="4032504" cy="46783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6225"/>
            <a:ext cx="2057400" cy="5849938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6225"/>
            <a:ext cx="6052930" cy="5849938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2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image" Target="../media/image2.jpeg" /><Relationship Id="rId13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5122" name="Rectangle 3" title=""/>
          <p:cNvSpPr/>
          <p:nvPr>
            <p:ph type="title" idx="4294967295"/>
          </p:nvPr>
        </p:nvSpPr>
        <p:spPr>
          <a:xfrm>
            <a:off x="457200" y="276225"/>
            <a:ext cx="8229600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123" name="Rectangle 4" title=""/>
          <p:cNvSpPr/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ransition/>
  <p:timing/>
  <p:txStyles>
    <p:titleStyle>
      <a:lvl1pPr mar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1" u="none" kern="1200" baseline="0">
          <a:solidFill>
            <a:srgbClr val="006600"/>
          </a:solidFill>
          <a:latin typeface="Verdana" pitchFamily="2" charset="0"/>
          <a:ea typeface="微软雅黑" pitchFamily="2" charset="-122"/>
          <a:cs typeface="+mj-cs"/>
        </a:defRPr>
      </a:lvl1pPr>
    </p:titleStyle>
    <p:bodyStyle>
      <a:lvl1pPr marL="342900" lvl="0" indent="-3429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v"/>
        <a:defRPr sz="28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§"/>
        <a:defRPr sz="280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•"/>
        <a:defRPr sz="240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pitchFamily="2" charset="2"/>
        <a:buChar char="–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cxnSp>
        <p:nvCxnSpPr>
          <p:cNvPr id="2050" name="Line 2" title=""/>
          <p:cNvCxnSpPr/>
          <p:nvPr/>
        </p:nvCxnSpPr>
        <p:spPr>
          <a:xfrm>
            <a:off x="9525" y="5967413"/>
            <a:ext cx="641350" cy="0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</a:ln>
        </p:spPr>
      </p:cxnSp>
      <p:sp>
        <p:nvSpPr>
          <p:cNvPr id="2051" name="Rectangle 3" title=""/>
          <p:cNvSpPr/>
          <p:nvPr>
            <p:ph type="title" idx="4294967295"/>
          </p:nvPr>
        </p:nvSpPr>
        <p:spPr>
          <a:xfrm>
            <a:off x="457200" y="276225"/>
            <a:ext cx="8229600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2" name="Rectangle 4" title=""/>
          <p:cNvSpPr/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ransition/>
  <p:timing/>
  <p:txStyles>
    <p:titleStyle>
      <a:lvl1pPr mar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1" u="none" kern="1200" baseline="0">
          <a:solidFill>
            <a:srgbClr val="006600"/>
          </a:solidFill>
          <a:latin typeface="Verdana" pitchFamily="2" charset="0"/>
          <a:ea typeface="微软雅黑" pitchFamily="2" charset="-122"/>
          <a:cs typeface="+mj-cs"/>
        </a:defRPr>
      </a:lvl1pPr>
    </p:titleStyle>
    <p:bodyStyle>
      <a:lvl1pPr marL="342900" lvl="0" indent="-3429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v"/>
        <a:defRPr sz="28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§"/>
        <a:defRPr sz="280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•"/>
        <a:defRPr sz="240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pitchFamily="2" charset="2"/>
        <a:buChar char="–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cxnSp>
        <p:nvCxnSpPr>
          <p:cNvPr id="3074" name="Line 2" title=""/>
          <p:cNvCxnSpPr/>
          <p:nvPr/>
        </p:nvCxnSpPr>
        <p:spPr>
          <a:xfrm>
            <a:off x="9525" y="5967413"/>
            <a:ext cx="641350" cy="0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</a:ln>
        </p:spPr>
      </p:cxnSp>
      <p:sp>
        <p:nvSpPr>
          <p:cNvPr id="3075" name="Rectangle 3" title=""/>
          <p:cNvSpPr/>
          <p:nvPr>
            <p:ph type="title" idx="4294967295"/>
          </p:nvPr>
        </p:nvSpPr>
        <p:spPr>
          <a:xfrm>
            <a:off x="457200" y="276225"/>
            <a:ext cx="8229600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6" name="Rectangle 4" title=""/>
          <p:cNvSpPr/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transition/>
  <p:timing/>
  <p:txStyles>
    <p:titleStyle>
      <a:lvl1pPr mar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1" u="none" kern="1200" baseline="0">
          <a:solidFill>
            <a:srgbClr val="006600"/>
          </a:solidFill>
          <a:latin typeface="Verdana" pitchFamily="2" charset="0"/>
          <a:ea typeface="微软雅黑" pitchFamily="2" charset="-122"/>
          <a:cs typeface="+mj-cs"/>
        </a:defRPr>
      </a:lvl1pPr>
    </p:titleStyle>
    <p:bodyStyle>
      <a:lvl1pPr marL="342900" lvl="0" indent="-3429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v"/>
        <a:defRPr sz="28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§"/>
        <a:defRPr sz="280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•"/>
        <a:defRPr sz="240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pitchFamily="2" charset="2"/>
        <a:buChar char="–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itchFamily="2" charset="2"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jpeg" /><Relationship Id="rId3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411250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2" title=""/>
          <p:cNvSpPr/>
          <p:nvPr>
            <p:ph type="ctrTitle" idx="4294967295"/>
          </p:nvPr>
        </p:nvSpPr>
        <p:spPr>
          <a:xfrm>
            <a:off x="685800" y="2362200"/>
            <a:ext cx="7772400" cy="857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</a:defRPr>
            </a:lvl1pPr>
          </a:lstStyle>
          <a:p>
            <a:pPr marL="0" lvl="0" indent="0" algn="ctr" defTabSz="914400" eaLnBrk="1" hangingPunct="1"/>
            <a:r>
              <a:rPr lang="zh-CN" altLang="en-US" sz="8000" i="1">
                <a:solidFill>
                  <a:srgbClr val="FF3300"/>
                </a:solidFill>
                <a:latin typeface="方正粗倩简体" charset="-122"/>
                <a:ea typeface="方正粗倩简体" charset="-122"/>
              </a:rPr>
              <a:t>关注身边的垃圾</a:t>
            </a:r>
            <a:endParaRPr lang="zh-CN" altLang="en-US" sz="8000" i="1">
              <a:solidFill>
                <a:srgbClr val="FF3300"/>
              </a:solidFill>
              <a:latin typeface="方正粗倩简体" charset="-122"/>
              <a:ea typeface="方正粗倩简体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7" name="Rectangle 2" title=""/>
          <p:cNvSpPr>
            <a:spLocks noGrp="1"/>
          </p:cNvSpPr>
          <p:nvPr>
            <p:ph type="title" idx="4294967295"/>
          </p:nvPr>
        </p:nvSpPr>
        <p:spPr>
          <a:xfrm>
            <a:off x="858838" y="1260475"/>
            <a:ext cx="3455987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3300"/>
                </a:solidFill>
              </a:rPr>
              <a:t>雄伟的丹江大坝</a:t>
            </a:r>
            <a:endParaRPr lang="zh-CN" altLang="en-US">
              <a:solidFill>
                <a:srgbClr val="FF3300"/>
              </a:solidFill>
            </a:endParaRPr>
          </a:p>
        </p:txBody>
      </p:sp>
      <p:pic>
        <p:nvPicPr>
          <p:cNvPr id="9218" name="Picture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13" y="2203450"/>
            <a:ext cx="4751387" cy="44672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19" name="Picture 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5063" y="1260475"/>
            <a:ext cx="3948112" cy="38798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" fill="hold"/>
                                        <p:tgtEl>
                                          <p:spTgt spid="921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2" title=""/>
          <p:cNvSpPr/>
          <p:nvPr>
            <p:ph type="title" idx="4294967295"/>
          </p:nvPr>
        </p:nvSpPr>
        <p:spPr>
          <a:xfrm>
            <a:off x="457200" y="276225"/>
            <a:ext cx="8229600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i="1">
                <a:solidFill>
                  <a:srgbClr val="FF3300"/>
                </a:solidFill>
              </a:rPr>
              <a:t>白鹭与孤鹜起飞</a:t>
            </a:r>
            <a:endParaRPr lang="zh-CN" altLang="en-US" i="1">
              <a:solidFill>
                <a:srgbClr val="FF3300"/>
              </a:solidFill>
            </a:endParaRPr>
          </a:p>
        </p:txBody>
      </p:sp>
      <p:pic>
        <p:nvPicPr>
          <p:cNvPr id="10242" name="Picture 4" title=""/>
          <p:cNvPicPr>
            <a:picLocks noChangeAspect="1"/>
          </p:cNvPicPr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0" y="1052513"/>
            <a:ext cx="9144000" cy="580548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1024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1265" name="图片 1228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4313"/>
            <a:ext cx="5076825" cy="50450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66" name="图片 12290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725" y="0"/>
            <a:ext cx="3538538" cy="33845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7" name="文本框 12291" title=""/>
          <p:cNvSpPr txBox="1"/>
          <p:nvPr/>
        </p:nvSpPr>
        <p:spPr>
          <a:xfrm>
            <a:off x="5435600" y="3933825"/>
            <a:ext cx="3097213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Arial" pitchFamily="34" charset="0"/>
                <a:ea typeface="宋体" pitchFamily="2" charset="-122"/>
              </a:rPr>
              <a:t>秀美的太极峡</a:t>
            </a:r>
            <a:endParaRPr lang="zh-CN" altLang="en-US" sz="3200" b="1">
              <a:solidFill>
                <a:srgbClr val="FF33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Rectangle 2" title=""/>
          <p:cNvSpPr/>
          <p:nvPr>
            <p:ph type="title" idx="4294967295"/>
          </p:nvPr>
        </p:nvSpPr>
        <p:spPr>
          <a:xfrm>
            <a:off x="190500" y="1824038"/>
            <a:ext cx="3529013" cy="793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2800">
                <a:solidFill>
                  <a:srgbClr val="FF3300"/>
                </a:solidFill>
              </a:rPr>
              <a:t>优美的库区两岸风光</a:t>
            </a:r>
            <a:endParaRPr lang="zh-CN" altLang="en-US" sz="2800">
              <a:solidFill>
                <a:srgbClr val="FF3300"/>
              </a:solidFill>
            </a:endParaRPr>
          </a:p>
        </p:txBody>
      </p:sp>
      <p:pic>
        <p:nvPicPr>
          <p:cNvPr id="12290" name="Picture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8450" y="801688"/>
            <a:ext cx="4991100" cy="350996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1" name="Picture 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6512" y="3143250"/>
            <a:ext cx="5616575" cy="335756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4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" fill="hold"/>
                                        <p:tgtEl>
                                          <p:spTgt spid="1228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3" name="Rectangle 2" title=""/>
          <p:cNvSpPr/>
          <p:nvPr>
            <p:ph type="title" idx="4294967295"/>
          </p:nvPr>
        </p:nvSpPr>
        <p:spPr>
          <a:xfrm>
            <a:off x="457200" y="276225"/>
            <a:ext cx="8229600" cy="942975"/>
          </a:xfrm>
          <a:prstGeom prst="rect">
            <a:avLst/>
          </a:prstGeom>
          <a:noFill/>
          <a:ln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endParaRPr lang="zh-CN" altLang="en-US"/>
          </a:p>
        </p:txBody>
      </p:sp>
      <p:sp>
        <p:nvSpPr>
          <p:cNvPr id="13314" name="Rectangle 3" title=""/>
          <p:cNvSpPr/>
          <p:nvPr>
            <p:ph type="body" idx="4294967295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  <a:noFill/>
          <a:ln>
            <a:miter lim="800000"/>
          </a:ln>
        </p:spPr>
        <p:txBody>
          <a:bodyPr wrap="square" anchor="t" anchorCtr="0"/>
          <a:lstStyle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pic>
        <p:nvPicPr>
          <p:cNvPr id="13315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25" y="0"/>
            <a:ext cx="9109075" cy="68135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6" name="Text Box 5" title=""/>
          <p:cNvSpPr txBox="1"/>
          <p:nvPr/>
        </p:nvSpPr>
        <p:spPr>
          <a:xfrm>
            <a:off x="539750" y="549275"/>
            <a:ext cx="3089275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5400" b="1" i="1">
                <a:solidFill>
                  <a:srgbClr val="FF3300"/>
                </a:solidFill>
                <a:latin typeface="Arial" pitchFamily="34" charset="0"/>
                <a:ea typeface="宋体" pitchFamily="2" charset="-122"/>
              </a:rPr>
              <a:t>巍巍武当</a:t>
            </a:r>
            <a:endParaRPr lang="zh-CN" altLang="en-US" sz="5400" b="1" i="1">
              <a:solidFill>
                <a:srgbClr val="FF33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" fill="hold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2" title=""/>
          <p:cNvSpPr/>
          <p:nvPr>
            <p:ph type="body" idx="4294967295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  <a:noFill/>
          <a:ln>
            <a:miter lim="800000"/>
          </a:ln>
        </p:spPr>
        <p:txBody>
          <a:bodyPr wrap="square" anchor="t" anchorCtr="0"/>
          <a:lstStyle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pic>
        <p:nvPicPr>
          <p:cNvPr id="14338" name="Picture 3" title=""/>
          <p:cNvPicPr>
            <a:picLocks noChangeAspect="1"/>
          </p:cNvPicPr>
          <p:nvPr/>
        </p:nvPicPr>
        <p:blipFill>
          <a:blip r:embed="rId2"/>
          <a:srcRect b="9509"/>
          <a:stretch>
            <a:fillRect/>
          </a:stretch>
        </p:blipFill>
        <p:spPr>
          <a:xfrm>
            <a:off x="-236537" y="-227012"/>
            <a:ext cx="9345612" cy="75453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39" name="Text Box 4" title=""/>
          <p:cNvSpPr txBox="1"/>
          <p:nvPr/>
        </p:nvSpPr>
        <p:spPr>
          <a:xfrm>
            <a:off x="1935163" y="5638800"/>
            <a:ext cx="4859337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5400" b="1" i="1">
                <a:solidFill>
                  <a:srgbClr val="FF3300"/>
                </a:solidFill>
                <a:latin typeface="Arial" pitchFamily="34" charset="0"/>
                <a:ea typeface="宋体" pitchFamily="2" charset="-122"/>
              </a:rPr>
              <a:t>古朴的净乐宫</a:t>
            </a:r>
            <a:endParaRPr lang="zh-CN" altLang="en-US" sz="5400" b="1" i="1">
              <a:solidFill>
                <a:srgbClr val="FF33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1" name="Rectangle 2" title=""/>
          <p:cNvSpPr/>
          <p:nvPr>
            <p:ph type="title" idx="4294967295"/>
          </p:nvPr>
        </p:nvSpPr>
        <p:spPr>
          <a:xfrm>
            <a:off x="457200" y="276225"/>
            <a:ext cx="8229600" cy="942975"/>
          </a:xfrm>
          <a:prstGeom prst="rect">
            <a:avLst/>
          </a:prstGeom>
          <a:noFill/>
          <a:ln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endParaRPr lang="zh-CN" altLang="en-US"/>
          </a:p>
        </p:txBody>
      </p:sp>
      <p:sp>
        <p:nvSpPr>
          <p:cNvPr id="15362" name="Rectangle 3" title=""/>
          <p:cNvSpPr/>
          <p:nvPr>
            <p:ph type="body" idx="4294967295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  <a:noFill/>
          <a:ln>
            <a:miter lim="800000"/>
          </a:ln>
        </p:spPr>
        <p:txBody>
          <a:bodyPr wrap="square" anchor="t" anchorCtr="0"/>
          <a:lstStyle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pic>
        <p:nvPicPr>
          <p:cNvPr id="15363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0637" y="0"/>
            <a:ext cx="9128125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Rectangle 2" title=""/>
          <p:cNvSpPr/>
          <p:nvPr>
            <p:ph type="title" idx="4294967295"/>
          </p:nvPr>
        </p:nvSpPr>
        <p:spPr>
          <a:xfrm>
            <a:off x="5222875" y="1341438"/>
            <a:ext cx="3476625" cy="1223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双龙峡的金秋</a:t>
            </a:r>
            <a:endParaRPr lang="zh-CN" altLang="en-US"/>
          </a:p>
        </p:txBody>
      </p:sp>
      <p:pic>
        <p:nvPicPr>
          <p:cNvPr id="16386" name="Picture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263" y="2944813"/>
            <a:ext cx="3933825" cy="28559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87" name="Picture 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148263" cy="50387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09" name="Rectangle 2" title=""/>
          <p:cNvSpPr>
            <a:spLocks noGrp="1"/>
          </p:cNvSpPr>
          <p:nvPr>
            <p:ph type="title" idx="4294967295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endParaRPr lang="zh-CN" altLang="en-US"/>
          </a:p>
        </p:txBody>
      </p:sp>
      <p:sp>
        <p:nvSpPr>
          <p:cNvPr id="17410" name="Rectangle 3" title=""/>
          <p:cNvSpPr>
            <a:spLocks noGrp="1"/>
          </p:cNvSpPr>
          <p:nvPr>
            <p:ph type="body" idx="4294967295"/>
          </p:nvPr>
        </p:nvSpPr>
        <p:spPr>
          <a:xfrm>
            <a:off x="457200" y="1762125"/>
            <a:ext cx="8229600" cy="4254500"/>
          </a:xfrm>
          <a:prstGeom prst="rect">
            <a:avLst/>
          </a:prstGeom>
          <a:noFill/>
          <a:ln>
            <a:miter lim="800000"/>
          </a:ln>
        </p:spPr>
        <p:txBody>
          <a:bodyPr wrap="square" anchor="t" anchorCtr="0"/>
          <a:lstStyle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pic>
        <p:nvPicPr>
          <p:cNvPr id="17411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2" name="WordArt 5" title=""/>
          <p:cNvSpPr/>
          <p:nvPr/>
        </p:nvSpPr>
        <p:spPr>
          <a:xfrm>
            <a:off x="1295400" y="457200"/>
            <a:ext cx="6248400" cy="1984375"/>
          </a:xfrm>
        </p:spPr>
        <p:txBody>
          <a:bodyPr wrap="none" fromWordArt="1" anchor="t" anchorCtr="0">
            <a:prstTxWarp prst="textCurveUp">
              <a:avLst>
                <a:gd name="adj" fmla="val 40356"/>
              </a:avLst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 w="12700">
                  <a:solidFill>
                    <a:prstClr val="black"/>
                  </a:solidFill>
                  <a:round/>
                </a:ln>
                <a:blipFill rotWithShape="0">
                  <a:blip r:embed="rId3"/>
                  <a:tile tx="0" ty="0" sx="100000" sy="100000" flip="none" algn="tl"/>
                </a:blipFill>
                <a:effectLst>
                  <a:outerShdw dist="45791" dir="2021404" algn="ctr">
                    <a:srgbClr val="808080">
                      <a:alpha val="75000"/>
                    </a:srgbClr>
                  </a:outerShdw>
                </a:effectLst>
                <a:latin typeface="宋体"/>
              </a:rPr>
              <a:t>垃圾成堆，令人心酸</a:t>
            </a:r>
          </a:p>
        </p:txBody>
      </p:sp>
      <p:sp>
        <p:nvSpPr>
          <p:cNvPr id="17413" name="Text Box 6" title=""/>
          <p:cNvSpPr txBox="1"/>
          <p:nvPr/>
        </p:nvSpPr>
        <p:spPr>
          <a:xfrm>
            <a:off x="357188" y="5934075"/>
            <a:ext cx="551021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400" b="1" i="1">
                <a:solidFill>
                  <a:srgbClr val="FF3300"/>
                </a:solidFill>
                <a:latin typeface="Arial" pitchFamily="34" charset="0"/>
                <a:ea typeface="宋体" pitchFamily="2" charset="-122"/>
              </a:rPr>
              <a:t>环城路李家庄一角</a:t>
            </a:r>
            <a:endParaRPr lang="zh-CN" altLang="en-US" sz="4400" b="1" i="1">
              <a:solidFill>
                <a:srgbClr val="FF33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4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" fill="hold"/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3" name="Rectangle 2" title=""/>
          <p:cNvSpPr/>
          <p:nvPr>
            <p:ph type="title" idx="4294967295"/>
          </p:nvPr>
        </p:nvSpPr>
        <p:spPr>
          <a:xfrm>
            <a:off x="457200" y="276225"/>
            <a:ext cx="8229600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i="1">
                <a:solidFill>
                  <a:srgbClr val="FF3300"/>
                </a:solidFill>
              </a:rPr>
              <a:t>河边鱼庄</a:t>
            </a:r>
            <a:endParaRPr lang="zh-CN" altLang="en-US" i="1">
              <a:solidFill>
                <a:srgbClr val="FF3300"/>
              </a:solidFill>
            </a:endParaRPr>
          </a:p>
        </p:txBody>
      </p:sp>
      <p:sp>
        <p:nvSpPr>
          <p:cNvPr id="18434" name="Rectangle 3" title=""/>
          <p:cNvSpPr/>
          <p:nvPr>
            <p:ph type="body" idx="4294967295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  <a:noFill/>
          <a:ln>
            <a:miter lim="800000"/>
          </a:ln>
        </p:spPr>
        <p:txBody>
          <a:bodyPr wrap="square" anchor="t" anchorCtr="0"/>
          <a:lstStyle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pic>
        <p:nvPicPr>
          <p:cNvPr id="18435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463" y="3429000"/>
            <a:ext cx="3808412" cy="27336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8436" name="Picture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50" y="1917700"/>
            <a:ext cx="4140200" cy="3311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" fill="hold"/>
                                        <p:tgtEl>
                                          <p:spTgt spid="1843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7" name="Rectangle 2" title=""/>
          <p:cNvSpPr/>
          <p:nvPr>
            <p:ph type="title" idx="4294967295"/>
          </p:nvPr>
        </p:nvSpPr>
        <p:spPr>
          <a:xfrm>
            <a:off x="457200" y="276225"/>
            <a:ext cx="8229600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4000" i="1">
                <a:solidFill>
                  <a:srgbClr val="FF3300"/>
                </a:solidFill>
              </a:rPr>
              <a:t>跃进门充满臭味的小河</a:t>
            </a:r>
            <a:endParaRPr lang="zh-CN" altLang="en-US" sz="4000" i="1">
              <a:solidFill>
                <a:srgbClr val="FF3300"/>
              </a:solidFill>
            </a:endParaRPr>
          </a:p>
        </p:txBody>
      </p:sp>
      <p:sp>
        <p:nvSpPr>
          <p:cNvPr id="19458" name="Rectangle 3" title=""/>
          <p:cNvSpPr/>
          <p:nvPr>
            <p:ph type="body" idx="4294967295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  <a:noFill/>
          <a:ln>
            <a:miter lim="800000"/>
          </a:ln>
        </p:spPr>
        <p:txBody>
          <a:bodyPr wrap="square" anchor="t" anchorCtr="0"/>
          <a:lstStyle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pic>
        <p:nvPicPr>
          <p:cNvPr id="19459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25538"/>
            <a:ext cx="9144000" cy="571341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4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" fill="hold"/>
                                        <p:tgtEl>
                                          <p:spTgt spid="1945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1" name="Rectangle 2" title=""/>
          <p:cNvSpPr/>
          <p:nvPr>
            <p:ph type="title" idx="4294967295"/>
          </p:nvPr>
        </p:nvSpPr>
        <p:spPr>
          <a:xfrm>
            <a:off x="457200" y="276225"/>
            <a:ext cx="8229600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4000" i="1">
                <a:solidFill>
                  <a:srgbClr val="FF3300"/>
                </a:solidFill>
              </a:rPr>
              <a:t>丹江乡镇一河堤边</a:t>
            </a:r>
            <a:endParaRPr lang="zh-CN" altLang="en-US" sz="4000" i="1">
              <a:solidFill>
                <a:srgbClr val="FF3300"/>
              </a:solidFill>
            </a:endParaRPr>
          </a:p>
        </p:txBody>
      </p:sp>
      <p:sp>
        <p:nvSpPr>
          <p:cNvPr id="20482" name="Rectangle 3" title=""/>
          <p:cNvSpPr/>
          <p:nvPr>
            <p:ph type="body" idx="4294967295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  <a:noFill/>
          <a:ln>
            <a:miter lim="800000"/>
          </a:ln>
        </p:spPr>
        <p:txBody>
          <a:bodyPr wrap="square" anchor="t" anchorCtr="0"/>
          <a:lstStyle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pic>
        <p:nvPicPr>
          <p:cNvPr id="20483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13" y="1125538"/>
            <a:ext cx="9432925" cy="571658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4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" fill="hold"/>
                                        <p:tgtEl>
                                          <p:spTgt spid="2048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5" name="Rectangle 2" title=""/>
          <p:cNvSpPr/>
          <p:nvPr>
            <p:ph type="title" idx="4294967295"/>
          </p:nvPr>
        </p:nvSpPr>
        <p:spPr>
          <a:xfrm>
            <a:off x="457200" y="276225"/>
            <a:ext cx="8229600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4000" i="1">
                <a:solidFill>
                  <a:srgbClr val="FF3300"/>
                </a:solidFill>
              </a:rPr>
              <a:t>农村一角</a:t>
            </a:r>
            <a:endParaRPr lang="zh-CN" altLang="en-US" sz="4000" i="1">
              <a:solidFill>
                <a:srgbClr val="FF3300"/>
              </a:solidFill>
            </a:endParaRPr>
          </a:p>
        </p:txBody>
      </p:sp>
      <p:pic>
        <p:nvPicPr>
          <p:cNvPr id="21506" name="Picture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6975"/>
            <a:ext cx="9180513" cy="56451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4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" fill="hold"/>
                                        <p:tgtEl>
                                          <p:spTgt spid="2150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2" title=""/>
          <p:cNvSpPr/>
          <p:nvPr>
            <p:ph type="title" idx="4294967295"/>
          </p:nvPr>
        </p:nvSpPr>
        <p:spPr>
          <a:xfrm>
            <a:off x="457200" y="276225"/>
            <a:ext cx="8229600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4000" i="1">
                <a:solidFill>
                  <a:srgbClr val="FF3300"/>
                </a:solidFill>
              </a:rPr>
              <a:t>清洁工卸垃圾</a:t>
            </a:r>
            <a:endParaRPr lang="zh-CN" altLang="en-US" sz="4000" i="1">
              <a:solidFill>
                <a:srgbClr val="FF3300"/>
              </a:solidFill>
            </a:endParaRPr>
          </a:p>
        </p:txBody>
      </p:sp>
      <p:sp>
        <p:nvSpPr>
          <p:cNvPr id="22530" name="Rectangle 3" title=""/>
          <p:cNvSpPr/>
          <p:nvPr>
            <p:ph type="body" idx="4294967295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  <a:noFill/>
          <a:ln>
            <a:miter lim="800000"/>
          </a:ln>
        </p:spPr>
        <p:txBody>
          <a:bodyPr wrap="square" anchor="t" anchorCtr="0"/>
          <a:lstStyle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pic>
        <p:nvPicPr>
          <p:cNvPr id="22531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812" y="1125538"/>
            <a:ext cx="9131300" cy="571658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4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" fill="hold"/>
                                        <p:tgtEl>
                                          <p:spTgt spid="2252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3553" name="Rectangle 2" title=""/>
          <p:cNvSpPr/>
          <p:nvPr>
            <p:ph type="title" idx="4294967295"/>
          </p:nvPr>
        </p:nvSpPr>
        <p:spPr>
          <a:xfrm>
            <a:off x="34925" y="276225"/>
            <a:ext cx="8651875" cy="94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1" u="none" kern="1200" baseline="0">
                <a:solidFill>
                  <a:srgbClr val="006600"/>
                </a:solidFill>
                <a:latin typeface="Verdana" pitchFamily="2" charset="0"/>
                <a:ea typeface="微软雅黑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6600">
                <a:solidFill>
                  <a:srgbClr val="FF3300"/>
                </a:solidFill>
              </a:rPr>
              <a:t>垃圾场</a:t>
            </a:r>
            <a:endParaRPr lang="zh-CN" altLang="en-US" sz="6600">
              <a:solidFill>
                <a:srgbClr val="FF3300"/>
              </a:solidFill>
            </a:endParaRPr>
          </a:p>
        </p:txBody>
      </p:sp>
      <p:pic>
        <p:nvPicPr>
          <p:cNvPr id="23554" name="Picture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25" y="1341438"/>
            <a:ext cx="9263063" cy="558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" fill="hold"/>
                                        <p:tgtEl>
                                          <p:spTgt spid="2355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https://d.book118.com/146041125012010055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绿色清新环境模板">
  <a:themeElements>
    <a:clrScheme name="">
      <a:dk1>
        <a:srgbClr val="4D4D4D"/>
      </a:dk1>
      <a:lt1>
        <a:srgbClr val="FFFFFF"/>
      </a:lt1>
      <a:dk2>
        <a:srgbClr val="347436"/>
      </a:dk2>
      <a:lt2>
        <a:srgbClr val="DDDDDD"/>
      </a:lt2>
      <a:accent1>
        <a:srgbClr val="F28C1C"/>
      </a:accent1>
      <a:accent2>
        <a:srgbClr val="77AE26"/>
      </a:accent2>
      <a:accent3>
        <a:srgbClr val="FFFFFF"/>
      </a:accent3>
      <a:accent4>
        <a:srgbClr val="414141"/>
      </a:accent4>
      <a:accent5>
        <a:srgbClr val="F7C5AA"/>
      </a:accent5>
      <a:accent6>
        <a:srgbClr val="6A9C21"/>
      </a:accent6>
      <a:hlink>
        <a:srgbClr val="449878"/>
      </a:hlink>
      <a:folHlink>
        <a:srgbClr val="90A8B0"/>
      </a:folHlink>
    </a:clrScheme>
    <a:fontScheme name="">
      <a:majorFont>
        <a:latin typeface="Verdana"/>
        <a:ea typeface="微软雅黑"/>
        <a:cs typeface="Arial"/>
      </a:majorFont>
      <a:minorFont>
        <a:latin typeface="Verdana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FFFFFF"/>
        </a:accent3>
        <a:accent4>
          <a:srgbClr val="000000"/>
        </a:accent4>
        <a:accent5>
          <a:srgbClr val="B8BAEB"/>
        </a:accent5>
        <a:accent6>
          <a:srgbClr val="179DAF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FFFFFF"/>
        </a:accent3>
        <a:accent4>
          <a:srgbClr val="414141"/>
        </a:accent4>
        <a:accent5>
          <a:srgbClr val="F7C5AA"/>
        </a:accent5>
        <a:accent6>
          <a:srgbClr val="6A9C21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FFFFFF"/>
        </a:accent3>
        <a:accent4>
          <a:srgbClr val="000000"/>
        </a:accent4>
        <a:accent5>
          <a:srgbClr val="B6D6AC"/>
        </a:accent5>
        <a:accent6>
          <a:srgbClr val="D96100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绿色清新环境模板">
  <a:themeElements>
    <a:clrScheme name="">
      <a:dk1>
        <a:srgbClr val="4D4D4D"/>
      </a:dk1>
      <a:lt1>
        <a:srgbClr val="FFFFFF"/>
      </a:lt1>
      <a:dk2>
        <a:srgbClr val="347436"/>
      </a:dk2>
      <a:lt2>
        <a:srgbClr val="DDDDDD"/>
      </a:lt2>
      <a:accent1>
        <a:srgbClr val="F28C1C"/>
      </a:accent1>
      <a:accent2>
        <a:srgbClr val="77AE26"/>
      </a:accent2>
      <a:accent3>
        <a:srgbClr val="FFFFFF"/>
      </a:accent3>
      <a:accent4>
        <a:srgbClr val="414141"/>
      </a:accent4>
      <a:accent5>
        <a:srgbClr val="F7C5AA"/>
      </a:accent5>
      <a:accent6>
        <a:srgbClr val="6A9C21"/>
      </a:accent6>
      <a:hlink>
        <a:srgbClr val="449878"/>
      </a:hlink>
      <a:folHlink>
        <a:srgbClr val="90A8B0"/>
      </a:folHlink>
    </a:clrScheme>
    <a:fontScheme name="">
      <a:majorFont>
        <a:latin typeface="Verdana"/>
        <a:ea typeface="微软雅黑"/>
        <a:cs typeface="Arial"/>
      </a:majorFont>
      <a:minorFont>
        <a:latin typeface="Verdana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FFFFFF"/>
        </a:accent3>
        <a:accent4>
          <a:srgbClr val="000000"/>
        </a:accent4>
        <a:accent5>
          <a:srgbClr val="B8BAEB"/>
        </a:accent5>
        <a:accent6>
          <a:srgbClr val="179DAF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FFFFFF"/>
        </a:accent3>
        <a:accent4>
          <a:srgbClr val="414141"/>
        </a:accent4>
        <a:accent5>
          <a:srgbClr val="F7C5AA"/>
        </a:accent5>
        <a:accent6>
          <a:srgbClr val="6A9C21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FFFFFF"/>
        </a:accent3>
        <a:accent4>
          <a:srgbClr val="000000"/>
        </a:accent4>
        <a:accent5>
          <a:srgbClr val="B6D6AC"/>
        </a:accent5>
        <a:accent6>
          <a:srgbClr val="D96100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绿色清新环境模板_2">
  <a:themeElements>
    <a:clrScheme name="">
      <a:dk1>
        <a:srgbClr val="4D4D4D"/>
      </a:dk1>
      <a:lt1>
        <a:srgbClr val="FFFFFF"/>
      </a:lt1>
      <a:dk2>
        <a:srgbClr val="347436"/>
      </a:dk2>
      <a:lt2>
        <a:srgbClr val="DDDDDD"/>
      </a:lt2>
      <a:accent1>
        <a:srgbClr val="F28C1C"/>
      </a:accent1>
      <a:accent2>
        <a:srgbClr val="77AE26"/>
      </a:accent2>
      <a:accent3>
        <a:srgbClr val="FFFFFF"/>
      </a:accent3>
      <a:accent4>
        <a:srgbClr val="414141"/>
      </a:accent4>
      <a:accent5>
        <a:srgbClr val="F7C5AA"/>
      </a:accent5>
      <a:accent6>
        <a:srgbClr val="6A9C21"/>
      </a:accent6>
      <a:hlink>
        <a:srgbClr val="449878"/>
      </a:hlink>
      <a:folHlink>
        <a:srgbClr val="90A8B0"/>
      </a:folHlink>
    </a:clrScheme>
    <a:fontScheme name="">
      <a:majorFont>
        <a:latin typeface="Verdana"/>
        <a:ea typeface="微软雅黑"/>
        <a:cs typeface="Arial"/>
      </a:majorFont>
      <a:minorFont>
        <a:latin typeface="Verdana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FFFFFF"/>
        </a:accent3>
        <a:accent4>
          <a:srgbClr val="000000"/>
        </a:accent4>
        <a:accent5>
          <a:srgbClr val="B8BAEB"/>
        </a:accent5>
        <a:accent6>
          <a:srgbClr val="179DAF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FFFFFF"/>
        </a:accent3>
        <a:accent4>
          <a:srgbClr val="414141"/>
        </a:accent4>
        <a:accent5>
          <a:srgbClr val="F7C5AA"/>
        </a:accent5>
        <a:accent6>
          <a:srgbClr val="6A9C21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FFFFFF"/>
        </a:accent3>
        <a:accent4>
          <a:srgbClr val="000000"/>
        </a:accent4>
        <a:accent5>
          <a:srgbClr val="B6D6AC"/>
        </a:accent5>
        <a:accent6>
          <a:srgbClr val="D96100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Verdana</vt:lpstr>
      <vt:lpstr>微软雅黑</vt:lpstr>
      <vt:lpstr>Wingdings</vt:lpstr>
      <vt:lpstr>方正粗倩简体</vt:lpstr>
      <vt:lpstr>宋体</vt:lpstr>
      <vt:lpstr>Office Theme</vt:lpstr>
      <vt:lpstr>关注身边的垃圾</vt:lpstr>
      <vt:lpstr>雄伟的丹江大坝</vt:lpstr>
      <vt:lpstr>白鹭与孤鹜起飞</vt:lpstr>
      <vt:lpstr>PowerPoint Presentation</vt:lpstr>
      <vt:lpstr>优美的库区两岸风光</vt:lpstr>
      <vt:lpstr>PowerPoint Presentation</vt:lpstr>
      <vt:lpstr>PowerPoint Presentation</vt:lpstr>
      <vt:lpstr>PowerPoint Presentation</vt:lpstr>
      <vt:lpstr>双龙峡的金秋</vt:lpstr>
      <vt:lpstr>PowerPoint Presentation</vt:lpstr>
      <vt:lpstr>河边鱼庄</vt:lpstr>
      <vt:lpstr>跃进门充满臭味的小河</vt:lpstr>
      <vt:lpstr>丹江乡镇一河堤边</vt:lpstr>
      <vt:lpstr>农村一角</vt:lpstr>
      <vt:lpstr>清洁工卸垃圾</vt:lpstr>
      <vt:lpstr>垃圾场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2024-09-22T09:54:08.390</cp:lastPrinted>
  <dcterms:created xsi:type="dcterms:W3CDTF">2024-09-22T01:54:08Z</dcterms:created>
  <dcterms:modified xsi:type="dcterms:W3CDTF">2024-09-22T01:54:10Z</dcterms:modified>
</cp:coreProperties>
</file>