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63359-7E4C-48B5-840F-234F956CC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70E8B-E68C-4E6A-B622-EEC4341DA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6CEA4-853D-4921-B4D5-708483CD0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A00CB-E479-44EE-BF78-B0687B19C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CBBA25-21BC-44FA-94D1-7845E090E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FF1BDD-349F-4E96-998C-044D0F421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23409A-CF9E-43A6-B957-5A34BCF67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91732-356D-4EAE-A500-2E98F3EE6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C6715-F312-4705-B934-7D088DB45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18EEF-B7E1-4BAD-84BD-E433CCB7B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B6D38-ACD9-4558-80E4-AAF7A88DB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41154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急性胰腺炎的社区护理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急性胰腺炎的社区护理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急性胰腺炎的并发症与处理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急性胰腺炎的康复与随访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85" r="29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94" r="287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急性胰腺炎是一种常见的消化系统疾病，由于胰酶在胰腺内被激活，导致胰腺组织自身消化、水肿、出血甚至坏死的炎症反应。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急性胰腺炎发病急骤，病情进展迅速，可引起多器官功能衰竭，甚至危及生命。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262" r="1126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593" b="25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0" r="40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急性胰腺炎的病因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胆结石、胆道感染等是急性胰腺炎最常见的病因。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大量饮酒可引起急性胰腺炎。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胰管结石、肿瘤等阻塞胰管，导致胰液排泄受阻。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高脂血症、药物、手术创伤等也可引起急性胰腺炎。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胆道疾病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酒精摄入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胰管阻塞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急性胰腺炎的症状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恶心、呕吐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呕吐后疼痛不缓解。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部分患者可出现黄疸。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上腹部疼痛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低血压和休克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疼痛常位于中上腹或偏左，可向肩背部放射。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常伴有中度发热。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严重病例可能出现低血压和休克症状。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急性胰腺炎的社区护理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规律进食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急性胰腺炎患者应遵循低脂、低糖、高蛋白、高维生素的饮食原则，避免油腻、辛辣食物，以免加重病情。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保证充足的水分摄入，有助于稀释胆汁和胰液，减少胰液分泌，预防并发症。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养成定时定量的饮食习惯，避免暴饮暴食，有助于减轻胰腺负担。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关注患者的情绪变化，给予必要的心理支持和疏导，帮助患者树立战胜疾病的信心。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针对患者的疼痛情况，采取适当的疼痛管理措施，如分散注意力、放松技巧等，以减轻患者的痛苦。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鼓励家属给予患者关爱和支持，让患者在温暖的家庭氛围中康复。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向患者及家属介绍急性胰腺炎的病因、症状、治疗及预防等方面的知识，提高患者的认知水平。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疾病知识普及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指导患者养成良好的生活习惯，如戒烟限酒、规律作息等，以降低急性胰腺炎的复发风险。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告知患者定期随访和复查的重要性，以便及时发现病情变化并采取相应措施。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随访与复查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https://d.book118.com/146041154123010043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2024-09-11T11:48:50.301</cp:lastPrinted>
  <dcterms:created xsi:type="dcterms:W3CDTF">2024-09-11T03:48:50Z</dcterms:created>
  <dcterms:modified xsi:type="dcterms:W3CDTF">2024-09-11T03:48:52Z</dcterms:modified>
</cp:coreProperties>
</file>