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97FD4-35D7-41C1-8AD4-0EE849615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91F75-673C-4AA4-B280-23E2378BC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4757D-A548-4DCD-8A76-C58743A53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F1134-B274-4DBD-822A-64F843FAC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F50A07-EFCD-409A-B35C-312D78793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ED6069-6DCA-4F3D-A0F4-CFC2CCF0E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E8408A-2A8A-4EBE-A5F0-696A1C685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12629-B8E2-47CB-9E79-7D04DA9C7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CA1C4-601F-40B5-97BB-C5394905A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3ECBC-4FC6-45E7-A6E8-A6608CC47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AA6FC-9892-48AD-A32B-9CDF2A00B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4212105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个人查找自身存在问题及整改措施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存在问题自查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问题产生原因分析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个人成长规划与展望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存在问题自查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对公司文化和价值观理解不深，缺乏对公司长远发展的认识和思考。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对个人工作职责和重要性认识不足，缺乏责任心和使命感。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对行业和市场动态关注不够，缺乏前瞻性和创新意识。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思想认识不到位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对于工作中的问题和困难，缺乏积极主动解决的态度，容易推诿扯皮。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对于领导安排的任务，有时不能按时完成，缺乏时间观念和紧迫感。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工作中经常出现敷衍了事、马虎草率的情况，缺乏精益求精的精神。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工作态度不认真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学习新知识和技能的速度较慢，需要花费较长时间才能掌握。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对于新领域和新事物缺乏好奇心和探究精神，难以适应快速变化的市场环境。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学习方法不够科学高效，需要改进学习方式和提升学习效率。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学习能力有待提高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92" r="218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团队协作精神欠缺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在团队中缺乏主动沟通和协作的意识，难以与同事建立良好的合作关系。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对于团队中出现的问题和矛盾，缺乏积极化解和协调的能力。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在团队中过于自我中心，难以听取他人意见和建议，缺乏开放包容的心态。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问题产生原因分析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对自身存在的问题缺乏足够的认识和重视，没有意识到问题的严重性和危害性。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思想认识不到位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态度不认真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对待工作和生活缺乏认真负责的态度，导致出现疏忽、马虎等问题。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缺乏学习新知识、新技能的动力和能力，导致无法适应不断变化的环境和需求。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主观原因剖析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社会环境的变化对个人思想和行为产生了一定的冲击和影响，导致个人出现不适应、迷茫等问题。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社会环境复杂多变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工作压力过大可能导致个人出现焦虑、疲惫等情绪，进而影响到工作效率和质量。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工作压力较大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家庭因素如家庭矛盾、经济压力等也可能对个人产生一定的负面影响，导致个人出现情绪波动、注意力不集中等问题。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客观环境影响分析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培训机制不完善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缺乏完善的培训机制，导致个人无法及时提升自身能力和素质，无法适应新的工作需求。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监督机制不健全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缺乏有效的监督机制，导致个人在工作和生活中容易出现违规行为或不当行为。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考核评价机制不合理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考核评价机制不合理可能导致个人对工作和生活的投入不足，出现敷衍了事、消极怠工等问题。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制度机制不完善分析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生活习惯不良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生活习惯不良如熬夜、饮食不规律等也可能对个人身体健康和心理健康产生负面影响，进而影响到个人的工作和生活表现。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个人性格特质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个人性格特质如过于内向、敏感等也可能导致个人在与人交往、处理事务等方面出现问题。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其他未知因素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还可能存在一些未知因素，如突发事件、自然灾害等不可抗力因素，这些因素也可能对个人产生一定的影响。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其他可能原因分析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整改措施制定与实施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对个人存在的问题进行深入反思，明确问题产生的原因和后果。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深刻反思自身问题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加强政治理论学习，增强政治敏感性和鉴别力。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提高政治觉悟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自觉遵守各项规章制度，时刻保持清醒头脑，做到自重、自省、自警、自励。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强化自我约束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加强思想认识，提高重视程度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https://d.book118.com/146042121052010103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2024-09-28T12:41:28.507</cp:lastPrinted>
  <dcterms:created xsi:type="dcterms:W3CDTF">2024-09-28T04:41:28Z</dcterms:created>
  <dcterms:modified xsi:type="dcterms:W3CDTF">2024-09-28T04:41:30Z</dcterms:modified>
</cp:coreProperties>
</file>