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68151-CE16-4D71-97B4-0398E0120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4494E-8D48-4F7E-8186-F2BC8AE82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D7881-C5CF-401A-A701-359321E4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762CF-A274-4625-B8E2-4FB04AC1B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CE7FF-39CA-4CF2-987B-5C1639FB4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02BE0-5BEC-455E-8833-CA3BFD77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CCC6E9-38D1-4036-985B-DB80F7EB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45BB2-5121-4D80-8011-01AABCDCE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106395-9571-48A2-9263-770C1D11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65A59-7079-4E5B-BEBF-6F01700B1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B9184-E2B9-4809-B09A-DDAA6EACA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42205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耳穴压豆对脑瘫的治疗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耳穴压豆简介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耳穴压豆在脑瘫治疗中的应用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耳穴压豆简介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耳穴压豆是一种中医疗法，通过在耳朵上选取相应的穴位，用药物或磁珠等物品进行压迫刺激，以达到调节身体功能和治疗疾病的目的。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耳穴压豆起源于中国古代，经过长期实践和发展，已经成为中医的重要组成部分，广泛应用于临床治疗。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耳穴压豆的理论基础是中医经络学说，认为耳朵上分布着全身经络的穴位，通过刺激这些穴位可以调节身体各部位的功能。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经络学说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脏腑理论也是耳穴压豆的理论基础之一，认为耳朵上的穴位与全身脏腑器官相关联，通过刺激穴位可以调和脏腑功能，达到治疗疾病的目的。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脏腑理论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更换贴压物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根据需要定期更换贴压物，以保证治疗效果。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压迫刺激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通过适度压迫刺激穴位，以达到调节身体功能和治疗疾病的效果。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贴压物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将药物或磁珠等贴压物粘贴在选定的穴位上。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选取穴位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根据病情和治疗方法，选取耳朵上的相应穴位。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对耳朵进行消毒，防止感染。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脑瘫是指由于出生前、出生时或婴儿早期的脑发育缺陷或脑损伤所致的综合征，导致持续存在的中枢性运动和姿势发育障碍，影响儿童的正常生长发育。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根据临床表现和病因，脑瘫可以分为多种类型，如痉挛型、不随意运动型、共济失调型、肌张力低下型等。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1" r="14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55" r="12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脑瘫的病因多种多样，主要包括遗传因素、宫内感染、新生儿窒息、早产、低出生体重等。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脑瘫的病理改变主要包括脑组织损伤、脑白质病变、脑发育异常等，这些病变导致神经传导通路受损，影响肌肉的正常功能和姿势。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脑瘫的症状主要表现为中枢性运动障碍，如肌肉无力、僵硬、萎缩、畸形等，同时可伴有智力低下、语言障碍、癫痫发作等。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脑瘫患儿在生长发育过程中会出现姿势异常、运动发育落后、肌肉功能不协调等症状，影响日常生活和学习能力。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耳穴压豆在脑瘫治疗中的应用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https://d.book118.com/146042205023010033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2024-09-01T14:36:32.941</cp:lastPrinted>
  <dcterms:created xsi:type="dcterms:W3CDTF">2024-09-01T06:36:32Z</dcterms:created>
  <dcterms:modified xsi:type="dcterms:W3CDTF">2024-09-01T06:36:34Z</dcterms:modified>
</cp:coreProperties>
</file>