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E4252E-7E21-4C58-9F00-FDE85AAED3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DED883-7C17-497A-B154-A6BB4401FB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E5A76B-FE93-44E1-8643-691D29A595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DDEA95-040D-4A16-BE40-C92FEF1F98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72094F-33D8-4E6D-934B-F64CE0E0EB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B5A798-8039-4999-ABA9-AA6BB96828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366328-8640-4C64-9A6C-FFE2803BFB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CAE573-AB83-4070-BB17-F157D7D9D4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55CBC2-607B-4FEF-93D3-6424D4739A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5B4B11-1426-4274-9D13-E8307F890C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550027-7998-455E-ABFF-1ED58B3D77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6043033134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青春就该努力演讲稿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青春的意义与价值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努力是青春最美的姿态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如何在青春中努力奋斗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青春中可能遇到的挑战与困难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如何克服青春中的挑战与困难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青春努力的意义和影响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结语：让青春在努力中绽放光彩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青春的意义与价值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青春是充满活力和激情的时期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青春是学习和成长的黄金时期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青春是敢于尝试和创新的时期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青春时期是人生中最有活力、最有激情的阶段，人们在这个阶段拥有无限的潜力和可能性。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在青春时期，人的学习能力和记忆力达到顶峰，是积累知识和技能的黄金时期。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青春时期的人们敢于尝试新事物，勇于创新，不怕失败，这种精神是推动社会进步的重要力量。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青春的定义及特点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6675" b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青春是留下美好回忆的时期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青春时期的经历往往成为人们一生中最宝贵的回忆，激励人们不断前行。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青春是人生的重要阶段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青春时期是人生发展的关键阶段，对于个人的成长和发展具有决定性的影响。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青春是实现人生价值的黄金时期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在青春时期，人们通过努力学习、积极实践，为实现自己的人生价值打下坚实的基础。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青春在人生中的地位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树立远大理想，明确人生目标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勤奋学习，提升自我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积极参与社会实践，锻炼自己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保持乐观心态，勇敢面对挑战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珍惜青春，把握当下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在青春时期，应该树立远大的理想，明确自己的人生目标，为之努力奋斗。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珍惜青春时光，勤奋学习，不断提升自己的知识水平和综合素质，为未来的发展打下坚实的基础。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通过积极参与社会实践，锻炼自己的实践能力和团队协作能力，培养自己的社会责任感和担当精神。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在青春时期，应该保持乐观向上的心态，勇敢面对生活中的挑战和困难，不断磨砺自己的意志品质。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努力是青春最美的姿态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努力是实现梦想的基石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只有通过不懈的努力，我们才能将梦想从遥不可及的彼岸拉回到现实之中。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实现梦想的过程中，我们会遇到无数挑战和困难，但正是这些努力让我们学会坚持和克服。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通过持续的努力，我们可以不断积累经验和技能，为实现梦想奠定坚实的基础。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梦想照进现实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克服挑战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积累经验与技能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发掘潜力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培养自律与毅力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拓展视野与认知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努力是提升自我的途径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努力的过程需要我们学会自律和坚持，这些品质将使我们受益无穷。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通过努力，我们可以接触到更多的知识和领域，从而拓展自己的视野和认知。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努力可以让我们不断挑战自己的极限，进而发掘出潜藏在我们体内的巨大潜力。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925" b="2192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努力是展现价值的舞台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实现个人价值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通过努力，我们可以将自己的才华和能力充分展现出来，实现个人价值。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获得他人认可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当我们通过努力取得成就时，会获得他人的认可和尊重，从而提升自信心。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对社会做出贡献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我们的努力不仅可以改变自己，还可以对周围的人和社会产生积极的影响。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如何在青春中努力奋斗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确定人生目标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坚定信念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树立明确的目标和信念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在青春期，我们应该对自己的人生有一个清晰的规划，明确自己的目标和追求，以此作为奋斗的动力。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在追求目标的过程中，我们会遇到各种困难和挑战，但只要我们坚定信念，相信自己能够战胜一切，就一定能够在青春中留下奋斗的足迹。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在制定计划之前，我们需要对自己的现状进行深入的分析，了解自己的优势和不足，以及所面临的机遇和挑战。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分析现状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根据自己的目标和现状，制定一份科学合理的计划，包括长期目标和短期目标，以及实现这些目标的具体步骤和时间安排。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制定计划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8083" r="80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在实施计划的过程中，我们需要根据实际情况对计划进行适时的调整，确保计划的科学性和可行性。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调整计划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制定科学合理的计划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勤奋努力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要想在青春中留下奋斗的足迹，我们需要付出比别人更多的努力和汗水，不怕失败，勇于尝试。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保持热情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在青春中奋斗，我们需要保持对生活和工作的热情，积极面对各种挑战和困难，不断激发自己的潜能。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持之以恒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奋斗是一个长期的过程，需要我们持之以恒地坚持下去。只有坚持不懈地努力，我们才能够实现自己的目标，让青春更加精彩。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6650" b="166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875" r="21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坚持不懈，持之以恒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青春中可能遇到的挑战与困难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https://d.book118.com/146043033134010034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2024-09-03T21:29:51.634</cp:lastPrinted>
  <dcterms:created xsi:type="dcterms:W3CDTF">2024-09-03T13:29:51Z</dcterms:created>
  <dcterms:modified xsi:type="dcterms:W3CDTF">2024-09-03T13:29:53Z</dcterms:modified>
</cp:coreProperties>
</file>