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14E7B-D884-44FB-B7FD-C05E706E4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7F684-B618-4E59-8CE0-F7E191682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7EE02-6C97-464A-A179-BFB6ED105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ECD5F-B548-4CB7-877A-6F0E7F8F8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86DCFF-6101-40EB-AA02-5A4E4794D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AAE7B3-A003-40EA-AE1E-9B4E9873C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7D3675-07AA-4DF2-94F3-45E4322A3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E660AA-42A7-49EF-80F2-CEF0714C6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4E2A5-34F7-4F2F-B929-233959852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F8148-365A-4BD0-832D-92A665C96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75E28-B946-4F66-B53C-673DBB380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05122020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安全设施和制度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安全设施的实施与管理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安全制度的制定与执行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安全设施与制度的融合与实践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安全设施概述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16" r="300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12" r="338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安全设施是为保障人员和财产安全而设置的一系列设备和措施。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安全设施是预防事故和灾难发生的重要手段，能够减少损失和保护生命财产安全。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安全设施的定义与重要性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https://d.book118.com/146051220202010102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2024-09-27T15:58:16.457</cp:lastPrinted>
  <dcterms:created xsi:type="dcterms:W3CDTF">2024-09-27T07:58:16Z</dcterms:created>
  <dcterms:modified xsi:type="dcterms:W3CDTF">2024-09-27T07:58:18Z</dcterms:modified>
</cp:coreProperties>
</file>