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D510EC-EB2D-4336-9DBC-4D71B8A6A8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D2FB29-5A47-4373-81D3-127E27336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EA5189-0E16-407D-A533-FCB2950BB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9634AE-E875-43F9-A14F-3308CFAC15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8969E8-71A5-4E06-9A53-F16F8486C8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FB7B7E-90BE-4571-888D-C52E2BD4E2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3947D2-FAE4-4CAB-994E-8ED15EEBB2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75881-B375-484A-81F4-9075B9169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D63289-0223-4E82-A22E-5E8485728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C814BD-A863-41DD-AFD3-255310216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112E0-E44D-4B8D-814D-FF3BB5CEA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sp>
        <p:nvSpPr>
          <p:cNvPr id="2050" name=""/>
          <p:cNvSpPr/>
          <p:nvPr/>
        </p:nvSpPr>
        <p:spPr>
          <a:xfrm>
            <a:off x="2286000" y="0"/>
            <a:ext cx="2286000" cy="3124200"/>
          </a:xfrm>
          <a:prstGeom prst="rect">
            <a:avLst/>
          </a:prstGeom>
          <a:blipFill rotWithShape="1">
            <a:blip r:embed="rId1"/>
            <a:stretch>
              <a:fillRect/>
            </a:stretch>
          </a:blip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051" name=""/>
          <p:cNvSpPr/>
          <p:nvPr/>
        </p:nvSpPr>
        <p:spPr>
          <a:xfrm>
            <a:off x="0" y="0"/>
            <a:ext cx="2209800" cy="3124200"/>
          </a:xfrm>
          <a:prstGeom prst="rect">
            <a:avLst/>
          </a:prstGeom>
          <a:solidFill>
            <a:schemeClr val="accent1"/>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052" name=""/>
          <p:cNvSpPr/>
          <p:nvPr/>
        </p:nvSpPr>
        <p:spPr>
          <a:xfrm>
            <a:off x="4648200" y="0"/>
            <a:ext cx="2209800" cy="3124200"/>
          </a:xfrm>
          <a:prstGeom prst="rect">
            <a:avLst/>
          </a:prstGeom>
          <a:solidFill>
            <a:schemeClr val="tx2"/>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053" name=""/>
          <p:cNvSpPr/>
          <p:nvPr/>
        </p:nvSpPr>
        <p:spPr>
          <a:xfrm>
            <a:off x="6934200" y="0"/>
            <a:ext cx="2209800" cy="3124200"/>
          </a:xfrm>
          <a:prstGeom prst="rect">
            <a:avLst/>
          </a:prstGeom>
          <a:blipFill rotWithShape="1">
            <a:blip r:embed="rId2"/>
            <a:stretch>
              <a:fillRect/>
            </a:stretch>
          </a:blip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054" name=""/>
          <p:cNvSpPr/>
          <p:nvPr/>
        </p:nvSpPr>
        <p:spPr>
          <a:xfrm>
            <a:off x="2286000" y="3124200"/>
            <a:ext cx="6858000" cy="609600"/>
          </a:xfrm>
          <a:prstGeom prst="rect">
            <a:avLst/>
          </a:prstGeom>
          <a:solidFill>
            <a:schemeClr val="tx1"/>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055" name=""/>
          <p:cNvSpPr/>
          <p:nvPr/>
        </p:nvSpPr>
        <p:spPr>
          <a:xfrm>
            <a:off x="0" y="3124200"/>
            <a:ext cx="9144000" cy="152400"/>
          </a:xfrm>
          <a:prstGeom prst="rect">
            <a:avLst/>
          </a:prstGeom>
          <a:solidFill>
            <a:schemeClr val="tx1"/>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056" name=""/>
          <p:cNvSpPr/>
          <p:nvPr>
            <p:ph type="ctrTitle"/>
          </p:nvPr>
        </p:nvSpPr>
        <p:spPr>
          <a:xfrm>
            <a:off x="2286000" y="3048000"/>
            <a:ext cx="6705600" cy="685800"/>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en-US" altLang="en-US" sz="3600" b="1" i="0" u="none" baseline="0">
                <a:solidFill>
                  <a:schemeClr val="bg1"/>
                </a:solidFill>
                <a:latin typeface="Verdana" pitchFamily="2" charset="0"/>
              </a:defRPr>
            </a:lvl1pPr>
          </a:lstStyle>
          <a:p>
            <a:pPr lvl="0"/>
            <a:r>
              <a:t>单击此处编辑母版标题样式</a:t>
            </a:r>
          </a:p>
        </p:txBody>
      </p:sp>
      <p:sp>
        <p:nvSpPr>
          <p:cNvPr id="2057" name=""/>
          <p:cNvSpPr/>
          <p:nvPr>
            <p:ph type="subTitle" idx="1"/>
          </p:nvPr>
        </p:nvSpPr>
        <p:spPr>
          <a:xfrm>
            <a:off x="2286000" y="3886200"/>
            <a:ext cx="6719888" cy="381000"/>
          </a:xfrm>
          <a:prstGeom prst="rect">
            <a:avLst/>
          </a:prstGeom>
          <a:noFill/>
          <a:ln>
            <a:noFill/>
            <a:miter lim="800000"/>
          </a:ln>
        </p:spPr>
        <p:txBody>
          <a:bodyPr/>
          <a:lstStyle>
            <a:lvl1pPr marL="0" indent="0" algn="l" defTabSz="914400" eaLnBrk="1" fontAlgn="base" hangingPunct="1">
              <a:lnSpc>
                <a:spcPct val="100000"/>
              </a:lnSpc>
              <a:spcBef>
                <a:spcPct val="20000"/>
              </a:spcBef>
              <a:spcAft>
                <a:spcPct val="0"/>
              </a:spcAft>
              <a:buClr>
                <a:schemeClr val="hlink"/>
              </a:buClr>
              <a:buSzTx/>
              <a:buFont typeface="Wingdings" charset="2"/>
              <a:buNone/>
              <a:defRPr lang="en-US" altLang="en-US" sz="2000" b="0" i="0" u="none" baseline="0">
                <a:solidFill>
                  <a:schemeClr val="tx1"/>
                </a:solidFill>
                <a:latin typeface="Verdana" pitchFamily="2" charset="0"/>
              </a:defRPr>
            </a:lvl1pPr>
            <a:lvl2pPr marL="457200" indent="0" algn="ctr" defTabSz="914400" eaLnBrk="1" fontAlgn="base" hangingPunct="1">
              <a:lnSpc>
                <a:spcPct val="100000"/>
              </a:lnSpc>
              <a:spcBef>
                <a:spcPct val="20000"/>
              </a:spcBef>
              <a:spcAft>
                <a:spcPct val="0"/>
              </a:spcAft>
              <a:buClr>
                <a:schemeClr val="accent1"/>
              </a:buClr>
              <a:buSzTx/>
              <a:buFont typeface="Wingdings" charset="2"/>
              <a:buNone/>
              <a:defRPr lang="en-US" altLang="en-US" sz="2800" b="0" i="0" u="none" baseline="0">
                <a:solidFill>
                  <a:schemeClr val="tx1"/>
                </a:solidFill>
                <a:latin typeface="Arial"/>
              </a:defRPr>
            </a:lvl2pPr>
            <a:lvl3pPr marL="914400" indent="0" algn="ctr" defTabSz="914400" eaLnBrk="1" fontAlgn="base" hangingPunct="1">
              <a:lnSpc>
                <a:spcPct val="100000"/>
              </a:lnSpc>
              <a:spcBef>
                <a:spcPct val="20000"/>
              </a:spcBef>
              <a:spcAft>
                <a:spcPct val="0"/>
              </a:spcAft>
              <a:buClr>
                <a:schemeClr val="tx1"/>
              </a:buClr>
              <a:buSzTx/>
              <a:buFontTx/>
              <a:buNone/>
              <a:defRPr lang="en-US" altLang="en-US" sz="2400" b="0" i="0" u="none" baseline="0">
                <a:solidFill>
                  <a:schemeClr val="tx1"/>
                </a:solidFill>
                <a:latin typeface="Arial"/>
              </a:defRPr>
            </a:lvl3pPr>
            <a:lvl4pPr marL="1371600" indent="0" algn="ctr" defTabSz="914400" eaLnBrk="1" fontAlgn="base" hangingPunct="1">
              <a:lnSpc>
                <a:spcPct val="100000"/>
              </a:lnSpc>
              <a:spcBef>
                <a:spcPct val="20000"/>
              </a:spcBef>
              <a:spcAft>
                <a:spcPct val="0"/>
              </a:spcAft>
              <a:buClrTx/>
              <a:buSzTx/>
              <a:buFontTx/>
              <a:buNone/>
              <a:defRPr lang="en-US" altLang="en-US" sz="2000" b="0" i="0" u="none" baseline="0">
                <a:solidFill>
                  <a:schemeClr val="tx1"/>
                </a:solidFill>
                <a:latin typeface="Arial"/>
              </a:defRPr>
            </a:lvl4pPr>
            <a:lvl5pPr marL="1828800" indent="0" algn="ctr" defTabSz="914400" eaLnBrk="1" fontAlgn="base" hangingPunct="1">
              <a:lnSpc>
                <a:spcPct val="100000"/>
              </a:lnSpc>
              <a:spcBef>
                <a:spcPct val="20000"/>
              </a:spcBef>
              <a:spcAft>
                <a:spcPct val="0"/>
              </a:spcAft>
              <a:buClrTx/>
              <a:buSzTx/>
              <a:buFontTx/>
              <a:buNone/>
              <a:defRPr lang="en-US" altLang="en-US" sz="2000" b="0" i="0" u="none" baseline="0">
                <a:solidFill>
                  <a:schemeClr val="tx1"/>
                </a:solidFill>
                <a:latin typeface="Arial"/>
              </a:defRPr>
            </a:lvl5pPr>
          </a:lstStyle>
          <a:p>
            <a:pPr lvl="0"/>
            <a:r>
              <a:t>单击此处编辑母版副标题样式</a:t>
            </a:r>
          </a:p>
        </p:txBody>
      </p:sp>
      <p:sp>
        <p:nvSpPr>
          <p:cNvPr id="2058" name=""/>
          <p:cNvSpPr/>
          <p:nvPr>
            <p:ph type="dt" sz="half" idx="2"/>
          </p:nvPr>
        </p:nvSpPr>
        <p:spPr>
          <a:xfrm>
            <a:off x="457200" y="6551612"/>
            <a:ext cx="2133600" cy="169862"/>
          </a:xfrm>
          <a:prstGeom prst="rect">
            <a:avLst/>
          </a:prstGeom>
          <a:noFill/>
          <a:ln>
            <a:noFill/>
            <a:miter lim="800000"/>
          </a:ln>
        </p:spPr>
        <p:txBody>
          <a:bodyPr/>
          <a:lstStyle/>
          <a:p>
            <a:pPr lvl="0"/>
            <a:fld id="{FDF88DF2-AD85-46B4-86E2-D7B025D74004}" type="datetime1">
              <a:rPr lang="zh-CN" altLang="en-US" sz="1200">
                <a:ea typeface="宋体" charset="-122"/>
              </a:rPr>
              <a:t>*</a:t>
            </a:fld>
            <a:endParaRPr lang="en-US" altLang="en-US" sz="1200">
              <a:ea typeface="宋体" charset="-122"/>
            </a:endParaRPr>
          </a:p>
        </p:txBody>
      </p:sp>
      <p:sp>
        <p:nvSpPr>
          <p:cNvPr id="2059" name=""/>
          <p:cNvSpPr/>
          <p:nvPr>
            <p:ph type="ftr" sz="quarter" idx="3"/>
          </p:nvPr>
        </p:nvSpPr>
        <p:spPr>
          <a:xfrm>
            <a:off x="3124200" y="6553200"/>
            <a:ext cx="2895600" cy="168275"/>
          </a:xfrm>
          <a:prstGeom prst="rect">
            <a:avLst/>
          </a:prstGeom>
          <a:noFill/>
          <a:ln>
            <a:noFill/>
            <a:miter lim="800000"/>
          </a:ln>
        </p:spPr>
        <p:txBody>
          <a:bodyPr/>
          <a:lstStyle/>
          <a:p>
            <a:pPr lvl="0" algn="ctr"/>
            <a:fld id="{C8942448-43AD-4361-A997-D01BB360A5A5}" type="footer">
              <a:rPr lang="zh-CN" altLang="en-US" sz="1200">
                <a:ea typeface="宋体" charset="-122"/>
              </a:rPr>
              <a:t/>
            </a:fld>
            <a:endParaRPr lang="en-US" altLang="en-US" sz="1200">
              <a:ea typeface="宋体" charset="-122"/>
            </a:endParaRPr>
          </a:p>
        </p:txBody>
      </p:sp>
      <p:sp>
        <p:nvSpPr>
          <p:cNvPr id="2060" name=""/>
          <p:cNvSpPr/>
          <p:nvPr>
            <p:ph type="sldNum" sz="quarter" idx="4"/>
          </p:nvPr>
        </p:nvSpPr>
        <p:spPr>
          <a:xfrm>
            <a:off x="6553200" y="6553200"/>
            <a:ext cx="2133600" cy="168275"/>
          </a:xfrm>
          <a:prstGeom prst="rect">
            <a:avLst/>
          </a:prstGeom>
          <a:noFill/>
          <a:ln>
            <a:noFill/>
            <a:miter lim="800000"/>
          </a:ln>
        </p:spPr>
        <p:txBody>
          <a:bodyPr/>
          <a:lstStyle/>
          <a:p>
            <a:pPr lvl="0" algn="r"/>
            <a:fld id="{F4594F4D-5DD5-4DCA-AEAF-A200EC6983C2}" type="slidenum">
              <a:rPr lang="zh-CN" altLang="en-US" sz="1200">
                <a:ea typeface="宋体" charset="-122"/>
              </a:rPr>
              <a:t>*</a:t>
            </a:fld>
            <a:endParaRPr lang="en-US" altLang="en-US" sz="1200">
              <a:ea typeface="宋体" charset="-122"/>
            </a:endParaRPr>
          </a:p>
        </p:txBody>
      </p:sp>
      <p:sp>
        <p:nvSpPr>
          <p:cNvPr id="2061" name=""/>
          <p:cNvSpPr/>
          <p:nvPr/>
        </p:nvSpPr>
        <p:spPr>
          <a:xfrm>
            <a:off x="444500" y="2514600"/>
            <a:ext cx="1765300" cy="519112"/>
          </a:xfrm>
          <a:prstGeom prst="rect">
            <a:avLst/>
          </a:prstGeom>
          <a:noFill/>
          <a:ln>
            <a:noFill/>
            <a:miter lim="800000"/>
          </a:ln>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r>
              <a:rPr lang="en-US" altLang="en-US" sz="2800" b="1">
                <a:solidFill>
                  <a:schemeClr val="bg1"/>
                </a:solidFill>
                <a:latin typeface="Arial Black" pitchFamily="2" charset="0"/>
                <a:ea typeface="宋体" charset="-122"/>
              </a:rPr>
              <a:t>L o g o</a:t>
            </a:r>
            <a:endParaRPr lang="en-US" altLang="en-US" sz="2800" b="1">
              <a:solidFill>
                <a:schemeClr val="bg1"/>
              </a:solidFill>
              <a:latin typeface="Arial Black" pitchFamily="2" charset="0"/>
              <a:ea typeface="宋体"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E43628D0-F7AE-4320-9856-9F87B1A4A26D}" type="datetime1">
              <a:rPr lang="zh-CN" altLang="en-US" sz="1200">
                <a:effectLst>
                  <a:outerShdw blurRad="38100" dist="38100" dir="2700000" algn="tl">
                    <a:schemeClr val="bg2"/>
                  </a:outerShdw>
                </a:effectLst>
                <a:latin typeface="Verdana" pitchFamily="2" charset="0"/>
                <a:ea typeface="宋体" charset="-122"/>
              </a:rPr>
              <a:t>*</a:t>
            </a:fld>
            <a:r>
              <a:rPr lang="en-US" altLang="en-US" sz="1200">
                <a:effectLst>
                  <a:outerShdw blurRad="38100" dist="38100" dir="2700000" algn="tl">
                    <a:schemeClr val="bg2"/>
                  </a:outerShdw>
                </a:effectLst>
                <a:latin typeface="Verdana" pitchFamily="2" charset="0"/>
                <a:ea typeface="宋体" charset="-122"/>
              </a:rPr>
              <a:t>www.themegallery.com</a:t>
            </a:r>
            <a:endParaRPr lang="en-US" altLang="en-US" sz="1200">
              <a:effectLst>
                <a:outerShdw blurRad="38100" dist="38100" dir="2700000" algn="tl">
                  <a:schemeClr val="bg2"/>
                </a:outerShdw>
              </a:effectLst>
              <a:latin typeface="Verdana" pitchFamily="2" charset="0"/>
              <a:ea typeface="宋体" charset="-122"/>
            </a:endParaRPr>
          </a:p>
        </p:txBody>
      </p:sp>
      <p:sp>
        <p:nvSpPr>
          <p:cNvPr id="5" name="Footer Placeholder 4"/>
          <p:cNvSpPr>
            <a:spLocks noGrp="1"/>
          </p:cNvSpPr>
          <p:nvPr>
            <p:ph type="ftr" sz="quarter" idx="3"/>
          </p:nvPr>
        </p:nvSpPr>
        <p:spPr/>
        <p:txBody>
          <a:bodyPr/>
          <a:lstStyle/>
          <a:p>
            <a:pPr lvl="0" algn="r"/>
            <a:fld id="{B4D8A7C7-A0D7-440A-9B9D-DB1E1A77F313}"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6" name="Slide Number Placeholder 5"/>
          <p:cNvSpPr>
            <a:spLocks noGrp="1"/>
          </p:cNvSpPr>
          <p:nvPr>
            <p:ph type="sldNum" sz="quarter" idx="4"/>
          </p:nvPr>
        </p:nvSpPr>
        <p:spPr/>
        <p:txBody>
          <a:bodyPr/>
          <a:lstStyle/>
          <a:p>
            <a:pPr lvl="0" algn="ctr"/>
            <a:fld id="{93AE1883-0942-4AA3-9DB2-9C7C3A0314B1}" type="slidenum">
              <a:rPr lang="zh-CN" altLang="en-US" sz="1200">
                <a:effectLst>
                  <a:outerShdw blurRad="38100" dist="38100" dir="2700000" algn="tl">
                    <a:schemeClr val="bg2"/>
                  </a:outerShdw>
                </a:effectLst>
                <a:latin typeface="Verdana" pitchFamily="2" charset="0"/>
                <a:ea typeface="宋体" charset="-122"/>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Date Placeholder 2"/>
          <p:cNvSpPr>
            <a:spLocks noGrp="1"/>
          </p:cNvSpPr>
          <p:nvPr>
            <p:ph type="dt" sz="half" idx="1"/>
          </p:nvPr>
        </p:nvSpPr>
        <p:spPr/>
        <p:txBody>
          <a:bodyPr/>
          <a:lstStyle/>
          <a:p>
            <a:pPr lvl="0"/>
            <a:fld id="{8A8F322E-B1BE-440F-9B10-3AECCBC0FEF9}" type="datetime1">
              <a:rPr lang="zh-CN" altLang="en-US" sz="1200">
                <a:effectLst>
                  <a:outerShdw blurRad="38100" dist="38100" dir="2700000" algn="tl">
                    <a:schemeClr val="bg2"/>
                  </a:outerShdw>
                </a:effectLst>
                <a:latin typeface="Verdana" pitchFamily="2" charset="0"/>
                <a:ea typeface="宋体" charset="-122"/>
              </a:rPr>
              <a:t>*</a:t>
            </a:fld>
            <a:r>
              <a:rPr lang="en-US" altLang="en-US" sz="1200">
                <a:effectLst>
                  <a:outerShdw blurRad="38100" dist="38100" dir="2700000" algn="tl">
                    <a:schemeClr val="bg2"/>
                  </a:outerShdw>
                </a:effectLst>
                <a:latin typeface="Verdana" pitchFamily="2" charset="0"/>
                <a:ea typeface="宋体" charset="-122"/>
              </a:rPr>
              <a:t>www.themegallery.com</a:t>
            </a:r>
            <a:endParaRPr lang="en-US" altLang="en-US" sz="1200">
              <a:effectLst>
                <a:outerShdw blurRad="38100" dist="38100" dir="2700000" algn="tl">
                  <a:schemeClr val="bg2"/>
                </a:outerShdw>
              </a:effectLst>
              <a:latin typeface="Verdana" pitchFamily="2" charset="0"/>
              <a:ea typeface="宋体" charset="-122"/>
            </a:endParaRPr>
          </a:p>
        </p:txBody>
      </p:sp>
      <p:sp>
        <p:nvSpPr>
          <p:cNvPr id="4" name="Footer Placeholder 3"/>
          <p:cNvSpPr>
            <a:spLocks noGrp="1"/>
          </p:cNvSpPr>
          <p:nvPr>
            <p:ph type="ftr" sz="quarter" idx="2"/>
          </p:nvPr>
        </p:nvSpPr>
        <p:spPr/>
        <p:txBody>
          <a:bodyPr/>
          <a:lstStyle/>
          <a:p>
            <a:pPr lvl="0" algn="r"/>
            <a:fld id="{6AAED606-A2FA-4C40-9112-D7A0E461C4F0}"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5" name="Slide Number Placeholder 4"/>
          <p:cNvSpPr>
            <a:spLocks noGrp="1"/>
          </p:cNvSpPr>
          <p:nvPr>
            <p:ph type="sldNum" sz="quarter" idx="3"/>
          </p:nvPr>
        </p:nvSpPr>
        <p:spPr/>
        <p:txBody>
          <a:bodyPr/>
          <a:lstStyle/>
          <a:p>
            <a:pPr lvl="0" algn="ctr"/>
            <a:fld id="{93AE1883-0942-4AA3-9DB2-9C7C3A0314B1}" type="slidenum">
              <a:rPr lang="zh-CN" altLang="en-US" sz="1200">
                <a:effectLst>
                  <a:outerShdw blurRad="38100" dist="38100" dir="2700000" algn="tl">
                    <a:schemeClr val="bg2"/>
                  </a:outerShdw>
                </a:effectLst>
                <a:latin typeface="Verdana" pitchFamily="2" charset="0"/>
                <a:ea typeface="宋体" charset="-122"/>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170C9582-4436-4CDC-B4CC-2C9A798CDE7C}" type="datetime1">
              <a:rPr lang="zh-CN" altLang="en-US" sz="1200">
                <a:effectLst>
                  <a:outerShdw blurRad="38100" dist="38100" dir="2700000" algn="tl">
                    <a:schemeClr val="bg2"/>
                  </a:outerShdw>
                </a:effectLst>
                <a:latin typeface="Verdana" pitchFamily="2" charset="0"/>
                <a:ea typeface="宋体" charset="-122"/>
              </a:rPr>
              <a:t>*</a:t>
            </a:fld>
            <a:r>
              <a:rPr lang="en-US" altLang="en-US" sz="1200">
                <a:effectLst>
                  <a:outerShdw blurRad="38100" dist="38100" dir="2700000" algn="tl">
                    <a:schemeClr val="bg2"/>
                  </a:outerShdw>
                </a:effectLst>
                <a:latin typeface="Verdana" pitchFamily="2" charset="0"/>
                <a:ea typeface="宋体" charset="-122"/>
              </a:rPr>
              <a:t>www.themegallery.com</a:t>
            </a:r>
            <a:endParaRPr lang="en-US" altLang="en-US" sz="1200">
              <a:effectLst>
                <a:outerShdw blurRad="38100" dist="38100" dir="2700000" algn="tl">
                  <a:schemeClr val="bg2"/>
                </a:outerShdw>
              </a:effectLst>
              <a:latin typeface="Verdana" pitchFamily="2" charset="0"/>
              <a:ea typeface="宋体" charset="-122"/>
            </a:endParaRPr>
          </a:p>
        </p:txBody>
      </p:sp>
      <p:sp>
        <p:nvSpPr>
          <p:cNvPr id="3" name="Footer Placeholder 2"/>
          <p:cNvSpPr>
            <a:spLocks noGrp="1"/>
          </p:cNvSpPr>
          <p:nvPr>
            <p:ph type="ftr" sz="quarter" idx="1"/>
          </p:nvPr>
        </p:nvSpPr>
        <p:spPr/>
        <p:txBody>
          <a:bodyPr/>
          <a:lstStyle/>
          <a:p>
            <a:pPr lvl="0" algn="r"/>
            <a:fld id="{2F2D5B81-DC3D-45CC-9E0B-7F1C68EE62FB}"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4" name="Slide Number Placeholder 3"/>
          <p:cNvSpPr>
            <a:spLocks noGrp="1"/>
          </p:cNvSpPr>
          <p:nvPr>
            <p:ph type="sldNum" sz="quarter" idx="2"/>
          </p:nvPr>
        </p:nvSpPr>
        <p:spPr/>
        <p:txBody>
          <a:bodyPr/>
          <a:lstStyle/>
          <a:p>
            <a:pPr lvl="0" algn="ctr"/>
            <a:fld id="{93AE1883-0942-4AA3-9DB2-9C7C3A0314B1}" type="slidenum">
              <a:rPr lang="zh-CN" altLang="en-US" sz="1200">
                <a:effectLst>
                  <a:outerShdw blurRad="38100" dist="38100" dir="2700000" algn="tl">
                    <a:schemeClr val="bg2"/>
                  </a:outerShdw>
                </a:effectLst>
                <a:latin typeface="Verdana" pitchFamily="2" charset="0"/>
                <a:ea typeface="宋体"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media/image1.jpeg" /><Relationship Id="rId6" Type="http://schemas.openxmlformats.org/officeDocument/2006/relationships/image" Target="../media/image2.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nvSpPr>
        <p:spPr>
          <a:xfrm>
            <a:off x="592138" y="0"/>
            <a:ext cx="2066925" cy="838200"/>
          </a:xfrm>
          <a:prstGeom prst="rect">
            <a:avLst/>
          </a:prstGeom>
          <a:blipFill rotWithShape="1">
            <a:blip r:embed="rId5"/>
            <a:stretch>
              <a:fillRect/>
            </a:stretch>
          </a:blip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027" name=""/>
          <p:cNvSpPr/>
          <p:nvPr/>
        </p:nvSpPr>
        <p:spPr>
          <a:xfrm>
            <a:off x="2730500" y="0"/>
            <a:ext cx="2138362" cy="838200"/>
          </a:xfrm>
          <a:prstGeom prst="rect">
            <a:avLst/>
          </a:prstGeom>
          <a:solidFill>
            <a:schemeClr val="tx2"/>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028" name=""/>
          <p:cNvSpPr/>
          <p:nvPr/>
        </p:nvSpPr>
        <p:spPr>
          <a:xfrm>
            <a:off x="4938712" y="0"/>
            <a:ext cx="2066925" cy="838200"/>
          </a:xfrm>
          <a:prstGeom prst="rect">
            <a:avLst/>
          </a:prstGeom>
          <a:blipFill rotWithShape="1">
            <a:blip r:embed="rId6"/>
            <a:stretch>
              <a:fillRect/>
            </a:stretch>
          </a:blip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029" name=""/>
          <p:cNvSpPr/>
          <p:nvPr/>
        </p:nvSpPr>
        <p:spPr>
          <a:xfrm>
            <a:off x="7077075" y="0"/>
            <a:ext cx="2066925" cy="838200"/>
          </a:xfrm>
          <a:prstGeom prst="rect">
            <a:avLst/>
          </a:prstGeom>
          <a:solidFill>
            <a:schemeClr val="accent1"/>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030" name=""/>
          <p:cNvSpPr/>
          <p:nvPr/>
        </p:nvSpPr>
        <p:spPr>
          <a:xfrm>
            <a:off x="457200" y="6477000"/>
            <a:ext cx="8686800" cy="381000"/>
          </a:xfrm>
          <a:prstGeom prst="rect">
            <a:avLst/>
          </a:prstGeom>
          <a:solidFill>
            <a:schemeClr val="bg2"/>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nvGrpSpPr>
          <p:cNvPr id="1031" name=""/>
          <p:cNvGrpSpPr/>
          <p:nvPr/>
        </p:nvGrpSpPr>
        <p:grpSpPr>
          <a:xfrm>
            <a:off x="0" y="685800"/>
            <a:ext cx="9144000" cy="609600"/>
            <a:chExt cx="5760" cy="384"/>
          </a:xfrm>
        </p:grpSpPr>
        <p:sp>
          <p:nvSpPr>
            <p:cNvPr id="1032" name=""/>
            <p:cNvSpPr/>
            <p:nvPr/>
          </p:nvSpPr>
          <p:spPr>
            <a:xfrm>
              <a:off x="0" y="0"/>
              <a:ext cx="5760" cy="96"/>
            </a:xfrm>
            <a:prstGeom prst="rect">
              <a:avLst/>
            </a:prstGeom>
            <a:solidFill>
              <a:schemeClr val="tx1"/>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033" name=""/>
            <p:cNvSpPr/>
            <p:nvPr/>
          </p:nvSpPr>
          <p:spPr>
            <a:xfrm>
              <a:off x="362" y="0"/>
              <a:ext cx="5398" cy="384"/>
            </a:xfrm>
            <a:prstGeom prst="rect">
              <a:avLst/>
            </a:prstGeom>
            <a:solidFill>
              <a:schemeClr val="tx1"/>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1034" name=""/>
          <p:cNvSpPr/>
          <p:nvPr>
            <p:ph type="body" idx="1"/>
          </p:nvPr>
        </p:nvSpPr>
        <p:spPr>
          <a:xfrm>
            <a:off x="457200" y="1419225"/>
            <a:ext cx="8229600" cy="4879975"/>
          </a:xfrm>
          <a:prstGeom prst="rect">
            <a:avLst/>
          </a:prstGeom>
          <a:noFill/>
          <a:ln>
            <a:noFill/>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r>
              <a:t>单击此处编辑母版文本样式</a:t>
            </a:r>
          </a:p>
          <a:p>
            <a:pPr lvl="1"/>
            <a:r>
              <a:t>第二级</a:t>
            </a:r>
          </a:p>
          <a:p>
            <a:pPr lvl="2"/>
            <a:r>
              <a:t>第三级</a:t>
            </a:r>
          </a:p>
          <a:p>
            <a:pPr lvl="3"/>
            <a:r>
              <a:t>第四级</a:t>
            </a:r>
          </a:p>
          <a:p>
            <a:pPr lvl="4"/>
            <a:r>
              <a:t>第五级</a:t>
            </a:r>
          </a:p>
        </p:txBody>
      </p:sp>
      <p:sp>
        <p:nvSpPr>
          <p:cNvPr id="1035" name=""/>
          <p:cNvSpPr/>
          <p:nvPr>
            <p:ph type="dt" sz="half" idx="2"/>
          </p:nvPr>
        </p:nvSpPr>
        <p:spPr>
          <a:xfrm>
            <a:off x="457200" y="6461125"/>
            <a:ext cx="2133600" cy="320675"/>
          </a:xfrm>
          <a:prstGeom prst="rect">
            <a:avLst/>
          </a:prstGeom>
          <a:no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Pr lvl="0"/>
            <a:fld id="{16755D64-9590-4A41-886F-AD048D80CF5B}" type="datetime1">
              <a:rPr lang="zh-CN" altLang="en-US" sz="1200">
                <a:effectLst>
                  <a:outerShdw blurRad="38100" dist="38100" dir="2700000" algn="tl">
                    <a:schemeClr val="bg2"/>
                  </a:outerShdw>
                </a:effectLst>
                <a:latin typeface="Verdana" pitchFamily="2" charset="0"/>
                <a:ea typeface="宋体" charset="-122"/>
              </a:rPr>
              <a:t>*</a:t>
            </a:fld>
            <a:r>
              <a:rPr lang="en-US" altLang="en-US" sz="1200">
                <a:effectLst>
                  <a:outerShdw blurRad="38100" dist="38100" dir="2700000" algn="tl">
                    <a:schemeClr val="bg2"/>
                  </a:outerShdw>
                </a:effectLst>
                <a:latin typeface="Verdana" pitchFamily="2" charset="0"/>
                <a:ea typeface="宋体" charset="-122"/>
              </a:rPr>
              <a:t>www.themegallery.com</a:t>
            </a:r>
            <a:endParaRPr lang="en-US" altLang="en-US" sz="1200">
              <a:effectLst>
                <a:outerShdw blurRad="38100" dist="38100" dir="2700000" algn="tl">
                  <a:schemeClr val="bg2"/>
                </a:outerShdw>
              </a:effectLst>
              <a:latin typeface="Verdana" pitchFamily="2" charset="0"/>
              <a:ea typeface="宋体" charset="-122"/>
            </a:endParaRPr>
          </a:p>
        </p:txBody>
      </p:sp>
      <p:sp>
        <p:nvSpPr>
          <p:cNvPr id="1036" name=""/>
          <p:cNvSpPr/>
          <p:nvPr>
            <p:ph type="ftr" sz="quarter" idx="3"/>
          </p:nvPr>
        </p:nvSpPr>
        <p:spPr>
          <a:xfrm>
            <a:off x="5867400" y="6477000"/>
            <a:ext cx="2895600" cy="320675"/>
          </a:xfrm>
          <a:prstGeom prst="rect">
            <a:avLst/>
          </a:prstGeom>
          <a:no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Pr lvl="0" algn="r"/>
            <a:fld id="{395464D9-8AFB-48F7-9BD2-7589D35DD5A4}"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1037" name=""/>
          <p:cNvSpPr/>
          <p:nvPr>
            <p:ph type="sldNum" sz="quarter" idx="4"/>
          </p:nvPr>
        </p:nvSpPr>
        <p:spPr>
          <a:xfrm>
            <a:off x="3124200" y="6477000"/>
            <a:ext cx="2133600" cy="320675"/>
          </a:xfrm>
          <a:prstGeom prst="rect">
            <a:avLst/>
          </a:prstGeom>
          <a:no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Pr lvl="0" algn="ctr"/>
            <a:fld id="{9EF59772-712E-4238-AE9E-6C1A2652C9C2}" type="slidenum">
              <a:rPr lang="zh-CN" altLang="en-US" sz="1200">
                <a:effectLst>
                  <a:outerShdw blurRad="38100" dist="38100" dir="2700000" algn="tl">
                    <a:schemeClr val="bg2"/>
                  </a:outerShdw>
                </a:effectLst>
                <a:latin typeface="Verdana" pitchFamily="2" charset="0"/>
                <a:ea typeface="宋体" charset="-122"/>
              </a:rPr>
              <a:t>*</a:t>
            </a:fld>
            <a:endParaRPr lang="en-US" altLang="en-US" sz="1200">
              <a:effectLst>
                <a:outerShdw blurRad="38100" dist="38100" dir="2700000" algn="tl">
                  <a:schemeClr val="bg2"/>
                </a:outerShdw>
              </a:effectLst>
              <a:latin typeface="Verdana" pitchFamily="2" charset="0"/>
              <a:ea typeface="宋体" charset="-122"/>
            </a:endParaRPr>
          </a:p>
        </p:txBody>
      </p:sp>
      <p:sp>
        <p:nvSpPr>
          <p:cNvPr id="1038" name=""/>
          <p:cNvSpPr/>
          <p:nvPr>
            <p:ph type="title"/>
          </p:nvPr>
        </p:nvSpPr>
        <p:spPr>
          <a:xfrm>
            <a:off x="733425" y="731838"/>
            <a:ext cx="7800975" cy="563562"/>
          </a:xfrm>
          <a:prstGeom prst="rect">
            <a:avLst/>
          </a:prstGeom>
          <a:noFill/>
          <a:ln>
            <a:noFill/>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t>单击此处编辑母版标题样式</a:t>
            </a:r>
          </a:p>
        </p:txBody>
      </p:sp>
      <p:sp>
        <p:nvSpPr>
          <p:cNvPr id="1039" name=""/>
          <p:cNvSpPr/>
          <p:nvPr/>
        </p:nvSpPr>
        <p:spPr>
          <a:xfrm>
            <a:off x="7391400" y="76200"/>
            <a:ext cx="1765300" cy="519112"/>
          </a:xfrm>
          <a:prstGeom prst="rect">
            <a:avLst/>
          </a:prstGeom>
          <a:noFill/>
          <a:ln>
            <a:noFill/>
            <a:miter lim="800000"/>
          </a:ln>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r>
              <a:rPr lang="en-US" altLang="en-US" sz="2800" b="1">
                <a:solidFill>
                  <a:schemeClr val="bg1"/>
                </a:solidFill>
                <a:latin typeface="Arial Black" pitchFamily="2" charset="0"/>
                <a:ea typeface="宋体" charset="-122"/>
              </a:rPr>
              <a:t>L o g o</a:t>
            </a:r>
            <a:endParaRPr lang="en-US" altLang="en-US" sz="2800" b="1">
              <a:solidFill>
                <a:schemeClr val="bg1"/>
              </a:solidFill>
              <a:latin typeface="Arial Black" pitchFamily="2" charset="0"/>
              <a:ea typeface="宋体" charset="-122"/>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hf hdr="0"/>
  <p:txStyles>
    <p:titleStyle>
      <a:lvl1pPr marL="0" indent="0" algn="l" defTabSz="914400" eaLnBrk="1" fontAlgn="base" hangingPunct="1">
        <a:lnSpc>
          <a:spcPct val="100000"/>
        </a:lnSpc>
        <a:spcBef>
          <a:spcPct val="0"/>
        </a:spcBef>
        <a:spcAft>
          <a:spcPct val="0"/>
        </a:spcAft>
        <a:buClrTx/>
        <a:buSzTx/>
        <a:buFontTx/>
        <a:buNone/>
        <a:defRPr sz="3200" b="1" i="0" u="none" baseline="0">
          <a:solidFill>
            <a:schemeClr val="bg1"/>
          </a:solidFill>
          <a:latin typeface="Verdana" pitchFamily="2" charset="0"/>
        </a:defRPr>
      </a:lvl1pPr>
    </p:titleStyle>
    <p:body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sz="2000" b="0" i="0" u="none" baseline="0">
          <a:solidFill>
            <a:schemeClr val="tx1"/>
          </a:solidFill>
          <a:latin typeface="Arial"/>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054233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098" name=""/>
          <p:cNvPicPr/>
          <p:nvPr/>
        </p:nvPicPr>
        <p:blipFill>
          <a:blip r:embed="rId2"/>
          <a:stretch>
            <a:fillRect/>
          </a:stretch>
        </p:blipFill>
        <p:spPr>
          <a:xfrm>
            <a:off x="0" y="0"/>
            <a:ext cx="9144000" cy="6850062"/>
          </a:xfrm>
          <a:prstGeom prst="rect">
            <a:avLst/>
          </a:prstGeom>
          <a:noFill/>
          <a:ln cmpd="sng">
            <a:noFill/>
            <a:miter lim="800000"/>
          </a:ln>
        </p:spPr>
      </p:pic>
      <p:sp>
        <p:nvSpPr>
          <p:cNvPr id="4099" name=""/>
          <p:cNvSpPr/>
          <p:nvPr>
            <p:ph type="title"/>
          </p:nvPr>
        </p:nvSpPr>
        <p:spPr>
          <a:xfrm>
            <a:off x="1042988" y="404812"/>
            <a:ext cx="6119812" cy="1728788"/>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lgn="ctr"/>
            <a:r>
              <a:rPr sz="2800">
                <a:effectLst>
                  <a:outerShdw blurRad="38100" dist="38100" dir="2700000" algn="tl">
                    <a:schemeClr val="bg2"/>
                  </a:outerShdw>
                </a:effectLst>
                <a:latin typeface="Times New Roman" pitchFamily="2" charset="0"/>
                <a:ea typeface="宋体" charset="-122"/>
              </a:rPr>
              <a:t>第三章 睡眠是生命的重要事业</a:t>
            </a:r>
            <a:br>
              <a:rPr sz="2800">
                <a:effectLst>
                  <a:outerShdw blurRad="38100" dist="38100" dir="2700000" algn="tl">
                    <a:schemeClr val="bg2"/>
                  </a:outerShdw>
                </a:effectLst>
                <a:latin typeface="Times New Roman" pitchFamily="2" charset="0"/>
                <a:ea typeface="宋体" charset="-122"/>
              </a:rPr>
            </a:br>
            <a:endParaRPr sz="2800">
              <a:effectLst>
                <a:outerShdw blurRad="38100" dist="38100" dir="2700000" algn="tl">
                  <a:schemeClr val="bg2"/>
                </a:outerShdw>
              </a:effectLst>
              <a:latin typeface="Times New Roman" pitchFamily="2" charset="0"/>
              <a:ea typeface="宋体" charset="-122"/>
            </a:endParaRPr>
          </a:p>
        </p:txBody>
      </p:sp>
      <p:sp>
        <p:nvSpPr>
          <p:cNvPr id="4100" name=""/>
          <p:cNvSpPr/>
          <p:nvPr>
            <p:ph type="body" idx="4294967295"/>
          </p:nvPr>
        </p:nvSpPr>
        <p:spPr>
          <a:xfrm>
            <a:off x="2268538" y="2536825"/>
            <a:ext cx="6059488" cy="2640012"/>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lnSpc>
                <a:spcPct val="130000"/>
              </a:lnSpc>
            </a:pPr>
            <a:r>
              <a:rPr b="1">
                <a:solidFill>
                  <a:schemeClr val="bg1"/>
                </a:solidFill>
                <a:effectLst>
                  <a:outerShdw blurRad="38100" dist="38100" dir="2700000" algn="tl">
                    <a:schemeClr val="bg2"/>
                  </a:outerShdw>
                </a:effectLst>
                <a:latin typeface="楷体_GB2312" pitchFamily="1" charset="-122"/>
                <a:ea typeface="楷体_GB2312" pitchFamily="1" charset="-122"/>
              </a:rPr>
              <a:t>从人的生存意义上来说，睡眠决定生机。</a:t>
            </a:r>
            <a:endParaRPr b="1">
              <a:solidFill>
                <a:schemeClr val="bg1"/>
              </a:solidFill>
              <a:effectLst>
                <a:outerShdw blurRad="38100" dist="38100" dir="2700000" algn="tl">
                  <a:schemeClr val="bg2"/>
                </a:outerShdw>
              </a:effectLst>
              <a:latin typeface="楷体_GB2312" pitchFamily="1" charset="-122"/>
              <a:ea typeface="楷体_GB2312" pitchFamily="1" charset="-122"/>
            </a:endParaRPr>
          </a:p>
        </p:txBody>
      </p:sp>
      <p:sp>
        <p:nvSpPr>
          <p:cNvPr id="4101" name="Date Placeholder 3"/>
          <p:cNvSpPr>
            <a:spLocks noGrp="1"/>
          </p:cNvSpPr>
          <p:nvPr>
            <p:ph type="dt" sz="half" idx="2"/>
          </p:nvPr>
        </p:nvSpPr>
        <p:spPr/>
        <p:txBody>
          <a:bodyPr/>
          <a:lstStyle/>
          <a:p>
            <a:pPr lvl="0"/>
            <a:fld id="{608CA46C-14E7-4038-B4D0-35F82AA60E71}"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4102" name="Slide Number Placeholder 5"/>
          <p:cNvSpPr>
            <a:spLocks noGrp="1"/>
          </p:cNvSpPr>
          <p:nvPr>
            <p:ph type="sldNum" sz="quarter" idx="4"/>
          </p:nvPr>
        </p:nvSpPr>
        <p:spPr/>
        <p:txBody>
          <a:bodyPr/>
          <a:lstStyle/>
          <a:p>
            <a:pPr lvl="0" algn="ctr"/>
            <a:fld id="{FF51C80E-38D1-4A82-8335-427CF1D82A1C}" type="slidenum">
              <a:rPr lang="zh-CN" altLang="en-US" sz="1200">
                <a:effectLst>
                  <a:outerShdw blurRad="38100" dist="38100" dir="2700000" algn="tl">
                    <a:schemeClr val="bg2"/>
                  </a:outerShdw>
                </a:effectLst>
                <a:latin typeface="Verdana" pitchFamily="2" charset="0"/>
                <a:ea typeface="宋体" charset="-122"/>
              </a:rPr>
              <a:t>1</a:t>
            </a:fld>
            <a:endParaRPr lang="en-US"/>
          </a:p>
        </p:txBody>
      </p:sp>
      <p:sp>
        <p:nvSpPr>
          <p:cNvPr id="4103" name="Footer Placeholder 4"/>
          <p:cNvSpPr>
            <a:spLocks noGrp="1"/>
          </p:cNvSpPr>
          <p:nvPr>
            <p:ph type="ftr" sz="quarter" idx="3"/>
          </p:nvPr>
        </p:nvSpPr>
        <p:spPr/>
        <p:txBody>
          <a:bodyPr/>
          <a:lstStyle/>
          <a:p>
            <a:pPr lvl="0" algn="r"/>
            <a:fld id="{669D4C7B-73A7-4399-8886-494005E72B9E}"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4104" name="TextBox 4103"/>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title"/>
          </p:nvPr>
        </p:nvSpPr>
        <p:spPr>
          <a:xfrm>
            <a:off x="733425" y="731838"/>
            <a:ext cx="7800975" cy="563562"/>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rPr>
                <a:ea typeface="宋体" charset="-122"/>
              </a:rPr>
              <a:t>第三章</a:t>
            </a:r>
            <a:endParaRPr>
              <a:ea typeface="宋体" charset="-122"/>
            </a:endParaRPr>
          </a:p>
        </p:txBody>
      </p:sp>
      <p:sp>
        <p:nvSpPr>
          <p:cNvPr id="5123" name=""/>
          <p:cNvSpPr/>
          <p:nvPr/>
        </p:nvSpPr>
        <p:spPr>
          <a:xfrm>
            <a:off x="2057400" y="2381250"/>
            <a:ext cx="5530850" cy="2743200"/>
          </a:xfrm>
          <a:prstGeom prst="upArrow">
            <a:avLst>
              <a:gd name="adj1" fmla="val 57824"/>
              <a:gd name="adj2" fmla="val 54398"/>
            </a:avLst>
          </a:prstGeom>
          <a:gradFill rotWithShape="1">
            <a:gsLst>
              <a:gs pos="0">
                <a:schemeClr val="bg2"/>
              </a:gs>
              <a:gs pos="100000">
                <a:schemeClr val="bg2">
                  <a:gamma/>
                  <a:tint val="0"/>
                  <a:invGamma/>
                </a:scheme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5124" name=""/>
          <p:cNvSpPr/>
          <p:nvPr/>
        </p:nvSpPr>
        <p:spPr>
          <a:xfrm>
            <a:off x="1828800" y="1619250"/>
            <a:ext cx="5791200" cy="574675"/>
          </a:xfrm>
          <a:prstGeom prst="roundRect">
            <a:avLst>
              <a:gd name="adj" fmla="val 50000"/>
            </a:avLst>
          </a:prstGeom>
          <a:gradFill rotWithShape="1">
            <a:gsLst>
              <a:gs pos="0">
                <a:schemeClr val="hlink">
                  <a:alpha val="98999"/>
                </a:schemeClr>
              </a:gs>
              <a:gs pos="50000">
                <a:schemeClr val="hlink">
                  <a:gamma/>
                  <a:tint val="64314"/>
                  <a:invGamma/>
                </a:schemeClr>
              </a:gs>
              <a:gs pos="100000">
                <a:schemeClr val="hlink">
                  <a:alpha val="98999"/>
                </a:schemeClr>
              </a:gs>
            </a:gsLst>
            <a:lin ang="0" scaled="1"/>
          </a:gradFill>
          <a:ln w="38100" cmpd="sng">
            <a:solidFill>
              <a:srgbClr val="FFFFFF"/>
            </a:solidFill>
            <a:miter lim="800000"/>
          </a:ln>
          <a:effectLst>
            <a:outerShdw dist="63500" dir="3187806" algn="ctr">
              <a:srgbClr val="001D3A"/>
            </a:outerShdw>
          </a:effectLst>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en-US" altLang="en-US" sz="2400">
                <a:solidFill>
                  <a:srgbClr val="CC0000"/>
                </a:solidFill>
                <a:effectLst>
                  <a:outerShdw blurRad="38100" dist="38100" dir="2700000" algn="tl">
                    <a:schemeClr val="bg2"/>
                  </a:outerShdw>
                </a:effectLst>
                <a:latin typeface="Verdana" pitchFamily="2" charset="0"/>
                <a:ea typeface="宋体" charset="-122"/>
              </a:rPr>
              <a:t>contents</a:t>
            </a:r>
            <a:endParaRPr lang="en-US" altLang="en-US" sz="2400">
              <a:solidFill>
                <a:srgbClr val="CC0000"/>
              </a:solidFill>
              <a:effectLst>
                <a:outerShdw blurRad="38100" dist="38100" dir="2700000" algn="tl">
                  <a:schemeClr val="bg2"/>
                </a:outerShdw>
              </a:effectLst>
              <a:latin typeface="Verdana" pitchFamily="2" charset="0"/>
              <a:ea typeface="宋体" charset="-122"/>
            </a:endParaRPr>
          </a:p>
        </p:txBody>
      </p:sp>
      <p:sp>
        <p:nvSpPr>
          <p:cNvPr id="5125" name=""/>
          <p:cNvSpPr/>
          <p:nvPr/>
        </p:nvSpPr>
        <p:spPr>
          <a:xfrm>
            <a:off x="4619625" y="2976562"/>
            <a:ext cx="184150" cy="396875"/>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endParaRPr lang="en-US" altLang="en-US" sz="2000">
              <a:ea typeface="宋体" charset="-122"/>
            </a:endParaRPr>
          </a:p>
        </p:txBody>
      </p:sp>
      <p:grpSp>
        <p:nvGrpSpPr>
          <p:cNvPr id="5126" name=""/>
          <p:cNvGrpSpPr/>
          <p:nvPr/>
        </p:nvGrpSpPr>
        <p:grpSpPr>
          <a:xfrm>
            <a:off x="1520825" y="4221162"/>
            <a:ext cx="1579562" cy="2070100"/>
            <a:chExt cx="995" cy="1304"/>
          </a:xfrm>
        </p:grpSpPr>
        <p:grpSp>
          <p:nvGrpSpPr>
            <p:cNvPr id="5127" name=""/>
            <p:cNvGrpSpPr/>
            <p:nvPr/>
          </p:nvGrpSpPr>
          <p:grpSpPr>
            <a:xfrm>
              <a:off x="0" y="0"/>
              <a:ext cx="936" cy="954"/>
              <a:chExt cx="1248" cy="1296"/>
            </a:xfrm>
          </p:grpSpPr>
          <p:grpSp>
            <p:nvGrpSpPr>
              <p:cNvPr id="5128" name=""/>
              <p:cNvGrpSpPr/>
              <p:nvPr/>
            </p:nvGrpSpPr>
            <p:grpSpPr>
              <a:xfrm>
                <a:off x="0" y="0"/>
                <a:ext cx="1248" cy="1296"/>
                <a:chExt cx="1680" cy="1680"/>
              </a:xfrm>
            </p:grpSpPr>
            <p:sp>
              <p:nvSpPr>
                <p:cNvPr id="5129" name=""/>
                <p:cNvSpPr/>
                <p:nvPr/>
              </p:nvSpPr>
              <p:spPr>
                <a:xfrm>
                  <a:off x="0" y="0"/>
                  <a:ext cx="1680" cy="1680"/>
                </a:xfrm>
                <a:prstGeom prst="ellipse">
                  <a:avLst/>
                </a:prstGeom>
                <a:gradFill rotWithShape="1">
                  <a:gsLst>
                    <a:gs pos="0">
                      <a:schemeClr val="accent2"/>
                    </a:gs>
                    <a:gs pos="100000">
                      <a:schemeClr val="accent2">
                        <a:gamma/>
                        <a:shade val="63529"/>
                        <a:invGamma/>
                      </a:schemeClr>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5130" name="未知"/>
                <p:cNvSpPr/>
                <p:nvPr/>
              </p:nvSpPr>
              <p:spPr>
                <a:xfrm>
                  <a:off x="192" y="28"/>
                  <a:ext cx="1296" cy="634"/>
                </a:xfrm>
                <a:custGeom>
                  <a:rect l="l" t="t"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667" y="0"/>
                      </a:lnTo>
                      <a:lnTo>
                        <a:pt x="759" y="6"/>
                      </a:lnTo>
                      <a:lnTo>
                        <a:pt x="847" y="23"/>
                      </a:lnTo>
                      <a:lnTo>
                        <a:pt x="932" y="53"/>
                      </a:lnTo>
                      <a:lnTo>
                        <a:pt x="1010" y="90"/>
                      </a:lnTo>
                      <a:lnTo>
                        <a:pt x="1082" y="137"/>
                      </a:lnTo>
                      <a:lnTo>
                        <a:pt x="1149" y="194"/>
                      </a:lnTo>
                      <a:lnTo>
                        <a:pt x="1208" y="256"/>
                      </a:lnTo>
                      <a:lnTo>
                        <a:pt x="1258" y="325"/>
                      </a:lnTo>
                      <a:lnTo>
                        <a:pt x="1301" y="401"/>
                      </a:lnTo>
                      <a:lnTo>
                        <a:pt x="1301" y="401"/>
                      </a:lnTo>
                      <a:close/>
                    </a:path>
                  </a:pathLst>
                </a:custGeom>
                <a:gradFill rotWithShape="1">
                  <a:gsLst>
                    <a:gs pos="0">
                      <a:srgbClr val="FFFFFF"/>
                    </a:gs>
                    <a:gs pos="100000">
                      <a:schemeClr val="accent2"/>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5131" name=""/>
              <p:cNvSpPr/>
              <p:nvPr/>
            </p:nvSpPr>
            <p:spPr>
              <a:xfrm>
                <a:off x="92" y="663"/>
                <a:ext cx="1061" cy="340"/>
              </a:xfrm>
              <a:prstGeom prst="rect">
                <a:avLst/>
              </a:prstGeom>
              <a:noFill/>
              <a:ln>
                <a:noFill/>
                <a:miter lim="800000"/>
              </a:ln>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solidFill>
                      <a:srgbClr val="FFFFFF"/>
                    </a:solidFill>
                    <a:effectLst>
                      <a:outerShdw blurRad="38100" dist="38100" dir="2700000" algn="tl">
                        <a:schemeClr val="bg2"/>
                      </a:outerShdw>
                    </a:effectLst>
                    <a:latin typeface="Times New Roman" pitchFamily="2" charset="0"/>
                    <a:ea typeface="宋体" charset="-122"/>
                  </a:rPr>
                  <a:t>解读睡眠 </a:t>
                </a:r>
                <a:endParaRPr lang="zh-CN" altLang="en-US" sz="2000" b="1">
                  <a:solidFill>
                    <a:srgbClr val="FFFFFF"/>
                  </a:solidFill>
                  <a:effectLst>
                    <a:outerShdw blurRad="38100" dist="38100" dir="2700000" algn="tl">
                      <a:schemeClr val="bg2"/>
                    </a:outerShdw>
                  </a:effectLst>
                  <a:latin typeface="Times New Roman" pitchFamily="2" charset="0"/>
                  <a:ea typeface="宋体" charset="-122"/>
                </a:endParaRPr>
              </a:p>
            </p:txBody>
          </p:sp>
        </p:grpSp>
        <p:sp>
          <p:nvSpPr>
            <p:cNvPr id="5132" name=""/>
            <p:cNvSpPr/>
            <p:nvPr/>
          </p:nvSpPr>
          <p:spPr>
            <a:xfrm>
              <a:off x="0" y="1028"/>
              <a:ext cx="995" cy="276"/>
            </a:xfrm>
            <a:prstGeom prst="ellipse">
              <a:avLst/>
            </a:prstGeom>
            <a:gradFill rotWithShape="1">
              <a:gsLst>
                <a:gs pos="0">
                  <a:srgbClr val="C0C0C0"/>
                </a:gs>
                <a:gs pos="100000">
                  <a:schemeClr val="bg1"/>
                </a:gs>
              </a:gsLst>
              <a:path path="shape">
                <a:fillToRect l="50000" t="50000" r="50000" b="50000"/>
              </a:path>
            </a:gradFill>
            <a:ln>
              <a:noFill/>
              <a:miter lim="800000"/>
            </a:ln>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grpSp>
      <p:grpSp>
        <p:nvGrpSpPr>
          <p:cNvPr id="5133" name=""/>
          <p:cNvGrpSpPr/>
          <p:nvPr/>
        </p:nvGrpSpPr>
        <p:grpSpPr>
          <a:xfrm>
            <a:off x="3348038" y="4221162"/>
            <a:ext cx="1617662" cy="2070100"/>
            <a:chExt cx="1019" cy="1304"/>
          </a:xfrm>
        </p:grpSpPr>
        <p:grpSp>
          <p:nvGrpSpPr>
            <p:cNvPr id="5134" name=""/>
            <p:cNvGrpSpPr/>
            <p:nvPr/>
          </p:nvGrpSpPr>
          <p:grpSpPr>
            <a:xfrm>
              <a:off x="0" y="0"/>
              <a:ext cx="960" cy="958"/>
              <a:chExt cx="1680" cy="1680"/>
            </a:xfrm>
          </p:grpSpPr>
          <p:sp>
            <p:nvSpPr>
              <p:cNvPr id="5135" name=""/>
              <p:cNvSpPr/>
              <p:nvPr/>
            </p:nvSpPr>
            <p:spPr>
              <a:xfrm>
                <a:off x="0" y="0"/>
                <a:ext cx="1680" cy="1680"/>
              </a:xfrm>
              <a:prstGeom prst="ellipse">
                <a:avLst/>
              </a:prstGeom>
              <a:gradFill rotWithShape="1">
                <a:gsLst>
                  <a:gs pos="0">
                    <a:schemeClr val="hlink"/>
                  </a:gs>
                  <a:gs pos="100000">
                    <a:schemeClr val="hlink">
                      <a:gamma/>
                      <a:shade val="51373"/>
                      <a:invGamma/>
                    </a:scheme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5136" name="未知"/>
              <p:cNvSpPr/>
              <p:nvPr/>
            </p:nvSpPr>
            <p:spPr>
              <a:xfrm>
                <a:off x="192" y="28"/>
                <a:ext cx="1296" cy="634"/>
              </a:xfrm>
              <a:custGeom>
                <a:rect l="l" t="t"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667" y="0"/>
                    </a:lnTo>
                    <a:lnTo>
                      <a:pt x="759" y="6"/>
                    </a:lnTo>
                    <a:lnTo>
                      <a:pt x="847" y="23"/>
                    </a:lnTo>
                    <a:lnTo>
                      <a:pt x="932" y="53"/>
                    </a:lnTo>
                    <a:lnTo>
                      <a:pt x="1010" y="90"/>
                    </a:lnTo>
                    <a:lnTo>
                      <a:pt x="1082" y="137"/>
                    </a:lnTo>
                    <a:lnTo>
                      <a:pt x="1149" y="194"/>
                    </a:lnTo>
                    <a:lnTo>
                      <a:pt x="1208" y="256"/>
                    </a:lnTo>
                    <a:lnTo>
                      <a:pt x="1258" y="325"/>
                    </a:lnTo>
                    <a:lnTo>
                      <a:pt x="1301" y="401"/>
                    </a:lnTo>
                    <a:lnTo>
                      <a:pt x="1301" y="401"/>
                    </a:lnTo>
                    <a:close/>
                  </a:path>
                </a:pathLst>
              </a:custGeom>
              <a:gradFill rotWithShape="1">
                <a:gsLst>
                  <a:gs pos="0">
                    <a:schemeClr val="hlink">
                      <a:gamma/>
                      <a:tint val="0"/>
                      <a:invGamma/>
                    </a:schemeClr>
                  </a:gs>
                  <a:gs pos="100000">
                    <a:schemeClr val="hlink"/>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5137" name=""/>
            <p:cNvSpPr/>
            <p:nvPr/>
          </p:nvSpPr>
          <p:spPr>
            <a:xfrm>
              <a:off x="48" y="460"/>
              <a:ext cx="864" cy="442"/>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solidFill>
                    <a:srgbClr val="FFFFFF"/>
                  </a:solidFill>
                  <a:effectLst>
                    <a:outerShdw blurRad="38100" dist="38100" dir="2700000" algn="tl">
                      <a:schemeClr val="bg2"/>
                    </a:outerShdw>
                  </a:effectLst>
                  <a:latin typeface="Times New Roman" pitchFamily="2" charset="0"/>
                  <a:ea typeface="宋体" charset="-122"/>
                </a:rPr>
                <a:t>把睡眠作为大事</a:t>
              </a:r>
              <a:r>
                <a:rPr lang="zh-CN" altLang="en-US" sz="2000" b="1">
                  <a:solidFill>
                    <a:srgbClr val="FFFFFF"/>
                  </a:solidFill>
                  <a:effectLst>
                    <a:outerShdw blurRad="38100" dist="38100" dir="2700000" algn="tl">
                      <a:schemeClr val="bg2"/>
                    </a:outerShdw>
                  </a:effectLst>
                  <a:ea typeface="宋体" charset="-122"/>
                </a:rPr>
                <a:t> </a:t>
              </a:r>
              <a:endParaRPr lang="zh-CN" altLang="en-US" sz="2000" b="1">
                <a:solidFill>
                  <a:srgbClr val="FFFFFF"/>
                </a:solidFill>
                <a:effectLst>
                  <a:outerShdw blurRad="38100" dist="38100" dir="2700000" algn="tl">
                    <a:schemeClr val="bg2"/>
                  </a:outerShdw>
                </a:effectLst>
                <a:ea typeface="宋体" charset="-122"/>
              </a:endParaRPr>
            </a:p>
          </p:txBody>
        </p:sp>
        <p:sp>
          <p:nvSpPr>
            <p:cNvPr id="5138" name=""/>
            <p:cNvSpPr/>
            <p:nvPr/>
          </p:nvSpPr>
          <p:spPr>
            <a:xfrm>
              <a:off x="24" y="1028"/>
              <a:ext cx="995" cy="276"/>
            </a:xfrm>
            <a:prstGeom prst="ellipse">
              <a:avLst/>
            </a:prstGeom>
            <a:gradFill rotWithShape="1">
              <a:gsLst>
                <a:gs pos="0">
                  <a:srgbClr val="C0C0C0"/>
                </a:gs>
                <a:gs pos="100000">
                  <a:schemeClr val="bg1"/>
                </a:gs>
              </a:gsLst>
              <a:path path="shape">
                <a:fillToRect l="50000" t="50000" r="50000" b="50000"/>
              </a:path>
            </a:gradFill>
            <a:ln>
              <a:noFill/>
              <a:miter lim="800000"/>
            </a:ln>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grpSp>
      <p:grpSp>
        <p:nvGrpSpPr>
          <p:cNvPr id="5139" name=""/>
          <p:cNvGrpSpPr/>
          <p:nvPr/>
        </p:nvGrpSpPr>
        <p:grpSpPr>
          <a:xfrm>
            <a:off x="5029200" y="4210050"/>
            <a:ext cx="1631950" cy="2114550"/>
            <a:chExt cx="1028" cy="1332"/>
          </a:xfrm>
        </p:grpSpPr>
        <p:grpSp>
          <p:nvGrpSpPr>
            <p:cNvPr id="5140" name=""/>
            <p:cNvGrpSpPr/>
            <p:nvPr/>
          </p:nvGrpSpPr>
          <p:grpSpPr>
            <a:xfrm>
              <a:off x="0" y="0"/>
              <a:ext cx="960" cy="958"/>
              <a:chExt cx="1680" cy="1680"/>
            </a:xfrm>
          </p:grpSpPr>
          <p:sp>
            <p:nvSpPr>
              <p:cNvPr id="5141" name=""/>
              <p:cNvSpPr/>
              <p:nvPr/>
            </p:nvSpPr>
            <p:spPr>
              <a:xfrm>
                <a:off x="0" y="0"/>
                <a:ext cx="1680" cy="1680"/>
              </a:xfrm>
              <a:prstGeom prst="ellipse">
                <a:avLst/>
              </a:prstGeom>
              <a:gradFill rotWithShape="1">
                <a:gsLst>
                  <a:gs pos="0">
                    <a:schemeClr val="accent1"/>
                  </a:gs>
                  <a:gs pos="100000">
                    <a:schemeClr val="accent1">
                      <a:gamma/>
                      <a:shade val="51373"/>
                      <a:invGamma/>
                    </a:scheme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5142" name="未知"/>
              <p:cNvSpPr/>
              <p:nvPr/>
            </p:nvSpPr>
            <p:spPr>
              <a:xfrm>
                <a:off x="192" y="28"/>
                <a:ext cx="1296" cy="634"/>
              </a:xfrm>
              <a:custGeom>
                <a:rect l="l" t="t"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667" y="0"/>
                    </a:lnTo>
                    <a:lnTo>
                      <a:pt x="759" y="6"/>
                    </a:lnTo>
                    <a:lnTo>
                      <a:pt x="847" y="23"/>
                    </a:lnTo>
                    <a:lnTo>
                      <a:pt x="932" y="53"/>
                    </a:lnTo>
                    <a:lnTo>
                      <a:pt x="1010" y="90"/>
                    </a:lnTo>
                    <a:lnTo>
                      <a:pt x="1082" y="137"/>
                    </a:lnTo>
                    <a:lnTo>
                      <a:pt x="1149" y="194"/>
                    </a:lnTo>
                    <a:lnTo>
                      <a:pt x="1208" y="256"/>
                    </a:lnTo>
                    <a:lnTo>
                      <a:pt x="1258" y="325"/>
                    </a:lnTo>
                    <a:lnTo>
                      <a:pt x="1301" y="401"/>
                    </a:lnTo>
                    <a:lnTo>
                      <a:pt x="1301" y="401"/>
                    </a:lnTo>
                    <a:close/>
                  </a:path>
                </a:pathLst>
              </a:custGeom>
              <a:gradFill rotWithShape="1">
                <a:gsLst>
                  <a:gs pos="0">
                    <a:schemeClr val="accent1">
                      <a:gamma/>
                      <a:tint val="0"/>
                      <a:invGamma/>
                    </a:schemeClr>
                  </a:gs>
                  <a:gs pos="100000">
                    <a:schemeClr val="accent1"/>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5143" name=""/>
            <p:cNvSpPr/>
            <p:nvPr/>
          </p:nvSpPr>
          <p:spPr>
            <a:xfrm>
              <a:off x="48" y="460"/>
              <a:ext cx="864" cy="250"/>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solidFill>
                    <a:srgbClr val="FFFFFF"/>
                  </a:solidFill>
                  <a:effectLst>
                    <a:outerShdw blurRad="38100" dist="38100" dir="2700000" algn="tl">
                      <a:schemeClr val="bg2"/>
                    </a:outerShdw>
                  </a:effectLst>
                  <a:latin typeface="Times New Roman" pitchFamily="2" charset="0"/>
                  <a:ea typeface="宋体" charset="-122"/>
                </a:rPr>
                <a:t>睡眠要领 </a:t>
              </a:r>
              <a:endParaRPr lang="zh-CN" altLang="en-US" sz="2000" b="1">
                <a:solidFill>
                  <a:srgbClr val="FFFFFF"/>
                </a:solidFill>
                <a:effectLst>
                  <a:outerShdw blurRad="38100" dist="38100" dir="2700000" algn="tl">
                    <a:schemeClr val="bg2"/>
                  </a:outerShdw>
                </a:effectLst>
                <a:latin typeface="Times New Roman" pitchFamily="2" charset="0"/>
                <a:ea typeface="宋体" charset="-122"/>
              </a:endParaRPr>
            </a:p>
          </p:txBody>
        </p:sp>
        <p:sp>
          <p:nvSpPr>
            <p:cNvPr id="5144" name=""/>
            <p:cNvSpPr/>
            <p:nvPr/>
          </p:nvSpPr>
          <p:spPr>
            <a:xfrm>
              <a:off x="33" y="1056"/>
              <a:ext cx="995" cy="276"/>
            </a:xfrm>
            <a:prstGeom prst="ellipse">
              <a:avLst/>
            </a:prstGeom>
            <a:gradFill rotWithShape="1">
              <a:gsLst>
                <a:gs pos="0">
                  <a:srgbClr val="C0C0C0"/>
                </a:gs>
                <a:gs pos="100000">
                  <a:schemeClr val="bg1"/>
                </a:gs>
              </a:gsLst>
              <a:path path="shape">
                <a:fillToRect l="50000" t="50000" r="50000" b="50000"/>
              </a:path>
            </a:gradFill>
            <a:ln>
              <a:noFill/>
              <a:miter lim="800000"/>
            </a:ln>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grpSp>
      <p:grpSp>
        <p:nvGrpSpPr>
          <p:cNvPr id="5145" name=""/>
          <p:cNvGrpSpPr/>
          <p:nvPr/>
        </p:nvGrpSpPr>
        <p:grpSpPr>
          <a:xfrm>
            <a:off x="6588125" y="4221162"/>
            <a:ext cx="1579562" cy="2114550"/>
            <a:chExt cx="995" cy="1332"/>
          </a:xfrm>
        </p:grpSpPr>
        <p:grpSp>
          <p:nvGrpSpPr>
            <p:cNvPr id="5146" name=""/>
            <p:cNvGrpSpPr/>
            <p:nvPr/>
          </p:nvGrpSpPr>
          <p:grpSpPr>
            <a:xfrm>
              <a:off x="0" y="0"/>
              <a:ext cx="960" cy="965"/>
              <a:chExt cx="1152" cy="1152"/>
            </a:xfrm>
          </p:grpSpPr>
          <p:grpSp>
            <p:nvGrpSpPr>
              <p:cNvPr id="5147" name=""/>
              <p:cNvGrpSpPr/>
              <p:nvPr/>
            </p:nvGrpSpPr>
            <p:grpSpPr>
              <a:xfrm>
                <a:off x="0" y="0"/>
                <a:ext cx="1152" cy="1152"/>
                <a:chExt cx="1680" cy="1680"/>
              </a:xfrm>
            </p:grpSpPr>
            <p:sp>
              <p:nvSpPr>
                <p:cNvPr id="5148" name=""/>
                <p:cNvSpPr/>
                <p:nvPr/>
              </p:nvSpPr>
              <p:spPr>
                <a:xfrm>
                  <a:off x="0" y="0"/>
                  <a:ext cx="1680" cy="1680"/>
                </a:xfrm>
                <a:prstGeom prst="ellipse">
                  <a:avLst/>
                </a:prstGeom>
                <a:gradFill rotWithShape="1">
                  <a:gsLst>
                    <a:gs pos="0">
                      <a:schemeClr val="folHlink"/>
                    </a:gs>
                    <a:gs pos="100000">
                      <a:schemeClr val="folHlink">
                        <a:gamma/>
                        <a:shade val="24314"/>
                        <a:invGamma/>
                      </a:schemeClr>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5149" name="未知"/>
                <p:cNvSpPr/>
                <p:nvPr/>
              </p:nvSpPr>
              <p:spPr>
                <a:xfrm>
                  <a:off x="192" y="28"/>
                  <a:ext cx="1296" cy="634"/>
                </a:xfrm>
                <a:custGeom>
                  <a:rect l="l" t="t"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667" y="0"/>
                      </a:lnTo>
                      <a:lnTo>
                        <a:pt x="759" y="6"/>
                      </a:lnTo>
                      <a:lnTo>
                        <a:pt x="847" y="23"/>
                      </a:lnTo>
                      <a:lnTo>
                        <a:pt x="932" y="53"/>
                      </a:lnTo>
                      <a:lnTo>
                        <a:pt x="1010" y="90"/>
                      </a:lnTo>
                      <a:lnTo>
                        <a:pt x="1082" y="137"/>
                      </a:lnTo>
                      <a:lnTo>
                        <a:pt x="1149" y="194"/>
                      </a:lnTo>
                      <a:lnTo>
                        <a:pt x="1208" y="256"/>
                      </a:lnTo>
                      <a:lnTo>
                        <a:pt x="1258" y="325"/>
                      </a:lnTo>
                      <a:lnTo>
                        <a:pt x="1301" y="401"/>
                      </a:lnTo>
                      <a:lnTo>
                        <a:pt x="1301" y="401"/>
                      </a:lnTo>
                      <a:close/>
                    </a:path>
                  </a:pathLst>
                </a:custGeom>
                <a:gradFill rotWithShape="1">
                  <a:gsLst>
                    <a:gs pos="0">
                      <a:srgbClr val="FFFFFF"/>
                    </a:gs>
                    <a:gs pos="100000">
                      <a:schemeClr val="folHlink"/>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5150" name=""/>
              <p:cNvSpPr/>
              <p:nvPr/>
            </p:nvSpPr>
            <p:spPr>
              <a:xfrm>
                <a:off x="85" y="526"/>
                <a:ext cx="955" cy="528"/>
              </a:xfrm>
              <a:prstGeom prst="rect">
                <a:avLst/>
              </a:prstGeom>
              <a:noFill/>
              <a:ln>
                <a:noFill/>
                <a:miter lim="800000"/>
              </a:ln>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solidFill>
                      <a:srgbClr val="FFFFFF"/>
                    </a:solidFill>
                    <a:effectLst>
                      <a:outerShdw blurRad="38100" dist="38100" dir="2700000" algn="tl">
                        <a:schemeClr val="bg2"/>
                      </a:outerShdw>
                    </a:effectLst>
                    <a:latin typeface="Times New Roman" pitchFamily="2" charset="0"/>
                    <a:ea typeface="宋体" charset="-122"/>
                  </a:rPr>
                  <a:t>当好你的</a:t>
                </a:r>
                <a:endParaRPr lang="zh-CN" altLang="en-US" sz="2000" b="1">
                  <a:solidFill>
                    <a:srgbClr val="FFFFFF"/>
                  </a:solidFill>
                  <a:effectLst>
                    <a:outerShdw blurRad="38100" dist="38100" dir="2700000" algn="tl">
                      <a:schemeClr val="bg2"/>
                    </a:outerShdw>
                  </a:effectLst>
                  <a:latin typeface="Times New Roman" pitchFamily="2" charset="0"/>
                  <a:ea typeface="宋体" charset="-122"/>
                </a:endParaRPr>
              </a:p>
              <a:p>
                <a:pPr lvl="0" algn="ctr" eaLnBrk="0" hangingPunct="0"/>
                <a:r>
                  <a:rPr lang="zh-CN" altLang="en-US" sz="2000" b="1">
                    <a:solidFill>
                      <a:srgbClr val="FFFFFF"/>
                    </a:solidFill>
                    <a:effectLst>
                      <a:outerShdw blurRad="38100" dist="38100" dir="2700000" algn="tl">
                        <a:schemeClr val="bg2"/>
                      </a:outerShdw>
                    </a:effectLst>
                    <a:latin typeface="Times New Roman" pitchFamily="2" charset="0"/>
                    <a:ea typeface="宋体" charset="-122"/>
                  </a:rPr>
                  <a:t>睡眠角色 </a:t>
                </a:r>
                <a:endParaRPr lang="zh-CN" altLang="en-US" sz="2000" b="1">
                  <a:solidFill>
                    <a:srgbClr val="FFFFFF"/>
                  </a:solidFill>
                  <a:effectLst>
                    <a:outerShdw blurRad="38100" dist="38100" dir="2700000" algn="tl">
                      <a:schemeClr val="bg2"/>
                    </a:outerShdw>
                  </a:effectLst>
                  <a:latin typeface="Times New Roman" pitchFamily="2" charset="0"/>
                  <a:ea typeface="宋体" charset="-122"/>
                </a:endParaRPr>
              </a:p>
            </p:txBody>
          </p:sp>
        </p:grpSp>
        <p:sp>
          <p:nvSpPr>
            <p:cNvPr id="5151" name=""/>
            <p:cNvSpPr/>
            <p:nvPr/>
          </p:nvSpPr>
          <p:spPr>
            <a:xfrm>
              <a:off x="0" y="1056"/>
              <a:ext cx="995" cy="276"/>
            </a:xfrm>
            <a:prstGeom prst="ellipse">
              <a:avLst/>
            </a:prstGeom>
            <a:gradFill rotWithShape="1">
              <a:gsLst>
                <a:gs pos="0">
                  <a:srgbClr val="C0C0C0"/>
                </a:gs>
                <a:gs pos="100000">
                  <a:schemeClr val="bg1"/>
                </a:gs>
              </a:gsLst>
              <a:path path="shape">
                <a:fillToRect l="50000" t="50000" r="50000" b="50000"/>
              </a:path>
            </a:gradFill>
            <a:ln>
              <a:noFill/>
              <a:miter lim="800000"/>
            </a:ln>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grpSp>
      <p:grpSp>
        <p:nvGrpSpPr>
          <p:cNvPr id="5152" name=""/>
          <p:cNvGrpSpPr/>
          <p:nvPr/>
        </p:nvGrpSpPr>
        <p:grpSpPr>
          <a:xfrm>
            <a:off x="7564438" y="2743200"/>
            <a:ext cx="1579562" cy="2070100"/>
            <a:chExt cx="995" cy="1304"/>
          </a:xfrm>
        </p:grpSpPr>
        <p:grpSp>
          <p:nvGrpSpPr>
            <p:cNvPr id="5153" name=""/>
            <p:cNvGrpSpPr/>
            <p:nvPr/>
          </p:nvGrpSpPr>
          <p:grpSpPr>
            <a:xfrm>
              <a:off x="0" y="0"/>
              <a:ext cx="936" cy="954"/>
              <a:chExt cx="1248" cy="1296"/>
            </a:xfrm>
          </p:grpSpPr>
          <p:grpSp>
            <p:nvGrpSpPr>
              <p:cNvPr id="5154" name=""/>
              <p:cNvGrpSpPr/>
              <p:nvPr/>
            </p:nvGrpSpPr>
            <p:grpSpPr>
              <a:xfrm>
                <a:off x="0" y="0"/>
                <a:ext cx="1248" cy="1296"/>
                <a:chExt cx="1680" cy="1680"/>
              </a:xfrm>
            </p:grpSpPr>
            <p:sp>
              <p:nvSpPr>
                <p:cNvPr id="5155" name=""/>
                <p:cNvSpPr/>
                <p:nvPr/>
              </p:nvSpPr>
              <p:spPr>
                <a:xfrm>
                  <a:off x="0" y="0"/>
                  <a:ext cx="1680" cy="1680"/>
                </a:xfrm>
                <a:prstGeom prst="ellipse">
                  <a:avLst/>
                </a:prstGeom>
                <a:gradFill rotWithShape="1">
                  <a:gsLst>
                    <a:gs pos="0">
                      <a:schemeClr val="accent2"/>
                    </a:gs>
                    <a:gs pos="100000">
                      <a:schemeClr val="accent2">
                        <a:gamma/>
                        <a:shade val="63529"/>
                        <a:invGamma/>
                      </a:schemeClr>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5156" name="未知"/>
                <p:cNvSpPr/>
                <p:nvPr/>
              </p:nvSpPr>
              <p:spPr>
                <a:xfrm>
                  <a:off x="192" y="28"/>
                  <a:ext cx="1296" cy="634"/>
                </a:xfrm>
                <a:custGeom>
                  <a:rect l="l" t="t"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667" y="0"/>
                      </a:lnTo>
                      <a:lnTo>
                        <a:pt x="759" y="6"/>
                      </a:lnTo>
                      <a:lnTo>
                        <a:pt x="847" y="23"/>
                      </a:lnTo>
                      <a:lnTo>
                        <a:pt x="932" y="53"/>
                      </a:lnTo>
                      <a:lnTo>
                        <a:pt x="1010" y="90"/>
                      </a:lnTo>
                      <a:lnTo>
                        <a:pt x="1082" y="137"/>
                      </a:lnTo>
                      <a:lnTo>
                        <a:pt x="1149" y="194"/>
                      </a:lnTo>
                      <a:lnTo>
                        <a:pt x="1208" y="256"/>
                      </a:lnTo>
                      <a:lnTo>
                        <a:pt x="1258" y="325"/>
                      </a:lnTo>
                      <a:lnTo>
                        <a:pt x="1301" y="401"/>
                      </a:lnTo>
                      <a:lnTo>
                        <a:pt x="1301" y="401"/>
                      </a:lnTo>
                      <a:close/>
                    </a:path>
                  </a:pathLst>
                </a:custGeom>
                <a:gradFill rotWithShape="1">
                  <a:gsLst>
                    <a:gs pos="0">
                      <a:srgbClr val="FFFFFF"/>
                    </a:gs>
                    <a:gs pos="100000">
                      <a:schemeClr val="accent2"/>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5157" name=""/>
              <p:cNvSpPr/>
              <p:nvPr/>
            </p:nvSpPr>
            <p:spPr>
              <a:xfrm>
                <a:off x="119" y="648"/>
                <a:ext cx="1007" cy="600"/>
              </a:xfrm>
              <a:prstGeom prst="rect">
                <a:avLst/>
              </a:prstGeom>
              <a:noFill/>
              <a:ln>
                <a:noFill/>
                <a:miter lim="800000"/>
              </a:ln>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solidFill>
                      <a:srgbClr val="FF0000"/>
                    </a:solidFill>
                    <a:effectLst>
                      <a:outerShdw blurRad="38100" dist="38100" dir="2700000" algn="tl">
                        <a:schemeClr val="bg2"/>
                      </a:outerShdw>
                    </a:effectLst>
                    <a:latin typeface="Times New Roman" pitchFamily="2" charset="0"/>
                    <a:ea typeface="宋体" charset="-122"/>
                  </a:rPr>
                  <a:t>睡前你想</a:t>
                </a:r>
                <a:endParaRPr lang="zh-CN" altLang="en-US" sz="2000" b="1">
                  <a:solidFill>
                    <a:srgbClr val="FF0000"/>
                  </a:solidFill>
                  <a:effectLst>
                    <a:outerShdw blurRad="38100" dist="38100" dir="2700000" algn="tl">
                      <a:schemeClr val="bg2"/>
                    </a:outerShdw>
                  </a:effectLst>
                  <a:latin typeface="Times New Roman" pitchFamily="2" charset="0"/>
                  <a:ea typeface="宋体" charset="-122"/>
                </a:endParaRPr>
              </a:p>
              <a:p>
                <a:pPr lvl="0" algn="ctr" eaLnBrk="0" hangingPunct="0"/>
                <a:r>
                  <a:rPr lang="zh-CN" altLang="en-US" sz="2000" b="1">
                    <a:solidFill>
                      <a:srgbClr val="FF0000"/>
                    </a:solidFill>
                    <a:effectLst>
                      <a:outerShdw blurRad="38100" dist="38100" dir="2700000" algn="tl">
                        <a:schemeClr val="bg2"/>
                      </a:outerShdw>
                    </a:effectLst>
                    <a:latin typeface="Times New Roman" pitchFamily="2" charset="0"/>
                    <a:ea typeface="宋体" charset="-122"/>
                  </a:rPr>
                  <a:t>做什么</a:t>
                </a:r>
                <a:r>
                  <a:rPr lang="zh-CN" altLang="en-US" sz="2000" b="1">
                    <a:solidFill>
                      <a:srgbClr val="FFFFFF"/>
                    </a:solidFill>
                    <a:effectLst>
                      <a:outerShdw blurRad="38100" dist="38100" dir="2700000" algn="tl">
                        <a:schemeClr val="bg2"/>
                      </a:outerShdw>
                    </a:effectLst>
                    <a:latin typeface="Times New Roman" pitchFamily="2" charset="0"/>
                    <a:ea typeface="宋体" charset="-122"/>
                  </a:rPr>
                  <a:t> </a:t>
                </a:r>
                <a:endParaRPr lang="zh-CN" altLang="en-US" sz="2000" b="1">
                  <a:solidFill>
                    <a:srgbClr val="FFFFFF"/>
                  </a:solidFill>
                  <a:effectLst>
                    <a:outerShdw blurRad="38100" dist="38100" dir="2700000" algn="tl">
                      <a:schemeClr val="bg2"/>
                    </a:outerShdw>
                  </a:effectLst>
                  <a:latin typeface="Times New Roman" pitchFamily="2" charset="0"/>
                  <a:ea typeface="宋体" charset="-122"/>
                </a:endParaRPr>
              </a:p>
            </p:txBody>
          </p:sp>
        </p:grpSp>
        <p:sp>
          <p:nvSpPr>
            <p:cNvPr id="5158" name=""/>
            <p:cNvSpPr/>
            <p:nvPr/>
          </p:nvSpPr>
          <p:spPr>
            <a:xfrm>
              <a:off x="0" y="1028"/>
              <a:ext cx="995" cy="276"/>
            </a:xfrm>
            <a:prstGeom prst="ellipse">
              <a:avLst/>
            </a:prstGeom>
            <a:gradFill rotWithShape="1">
              <a:gsLst>
                <a:gs pos="0">
                  <a:srgbClr val="C0C0C0"/>
                </a:gs>
                <a:gs pos="100000">
                  <a:schemeClr val="bg1"/>
                </a:gs>
              </a:gsLst>
              <a:path path="shape">
                <a:fillToRect l="50000" t="50000" r="50000" b="50000"/>
              </a:path>
            </a:gradFill>
            <a:ln>
              <a:noFill/>
              <a:miter lim="800000"/>
            </a:ln>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grpSp>
      <p:grpSp>
        <p:nvGrpSpPr>
          <p:cNvPr id="5159" name=""/>
          <p:cNvGrpSpPr/>
          <p:nvPr/>
        </p:nvGrpSpPr>
        <p:grpSpPr>
          <a:xfrm>
            <a:off x="228600" y="2819400"/>
            <a:ext cx="1631950" cy="2114550"/>
            <a:chExt cx="1028" cy="1332"/>
          </a:xfrm>
        </p:grpSpPr>
        <p:grpSp>
          <p:nvGrpSpPr>
            <p:cNvPr id="5160" name=""/>
            <p:cNvGrpSpPr/>
            <p:nvPr/>
          </p:nvGrpSpPr>
          <p:grpSpPr>
            <a:xfrm>
              <a:off x="0" y="0"/>
              <a:ext cx="960" cy="958"/>
              <a:chExt cx="1680" cy="1680"/>
            </a:xfrm>
          </p:grpSpPr>
          <p:sp>
            <p:nvSpPr>
              <p:cNvPr id="5161" name=""/>
              <p:cNvSpPr/>
              <p:nvPr/>
            </p:nvSpPr>
            <p:spPr>
              <a:xfrm>
                <a:off x="0" y="0"/>
                <a:ext cx="1680" cy="1680"/>
              </a:xfrm>
              <a:prstGeom prst="ellipse">
                <a:avLst/>
              </a:prstGeom>
              <a:gradFill rotWithShape="1">
                <a:gsLst>
                  <a:gs pos="0">
                    <a:schemeClr val="accent1"/>
                  </a:gs>
                  <a:gs pos="100000">
                    <a:schemeClr val="accent1">
                      <a:gamma/>
                      <a:shade val="51373"/>
                      <a:invGamma/>
                    </a:scheme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5162" name="未知"/>
              <p:cNvSpPr/>
              <p:nvPr/>
            </p:nvSpPr>
            <p:spPr>
              <a:xfrm>
                <a:off x="192" y="28"/>
                <a:ext cx="1296" cy="634"/>
              </a:xfrm>
              <a:custGeom>
                <a:rect l="l" t="t"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667" y="0"/>
                    </a:lnTo>
                    <a:lnTo>
                      <a:pt x="759" y="6"/>
                    </a:lnTo>
                    <a:lnTo>
                      <a:pt x="847" y="23"/>
                    </a:lnTo>
                    <a:lnTo>
                      <a:pt x="932" y="53"/>
                    </a:lnTo>
                    <a:lnTo>
                      <a:pt x="1010" y="90"/>
                    </a:lnTo>
                    <a:lnTo>
                      <a:pt x="1082" y="137"/>
                    </a:lnTo>
                    <a:lnTo>
                      <a:pt x="1149" y="194"/>
                    </a:lnTo>
                    <a:lnTo>
                      <a:pt x="1208" y="256"/>
                    </a:lnTo>
                    <a:lnTo>
                      <a:pt x="1258" y="325"/>
                    </a:lnTo>
                    <a:lnTo>
                      <a:pt x="1301" y="401"/>
                    </a:lnTo>
                    <a:lnTo>
                      <a:pt x="1301" y="401"/>
                    </a:lnTo>
                    <a:close/>
                  </a:path>
                </a:pathLst>
              </a:custGeom>
              <a:gradFill rotWithShape="1">
                <a:gsLst>
                  <a:gs pos="0">
                    <a:schemeClr val="accent1">
                      <a:gamma/>
                      <a:tint val="0"/>
                      <a:invGamma/>
                    </a:schemeClr>
                  </a:gs>
                  <a:gs pos="100000">
                    <a:schemeClr val="accent1"/>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5163" name=""/>
            <p:cNvSpPr/>
            <p:nvPr/>
          </p:nvSpPr>
          <p:spPr>
            <a:xfrm>
              <a:off x="48" y="460"/>
              <a:ext cx="864" cy="442"/>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solidFill>
                    <a:srgbClr val="FFFFFF"/>
                  </a:solidFill>
                  <a:effectLst>
                    <a:outerShdw blurRad="38100" dist="38100" dir="2700000" algn="tl">
                      <a:schemeClr val="bg2"/>
                    </a:outerShdw>
                  </a:effectLst>
                  <a:latin typeface="Times New Roman" pitchFamily="2" charset="0"/>
                  <a:ea typeface="宋体" charset="-122"/>
                </a:rPr>
                <a:t>睡眠中的午睡 </a:t>
              </a:r>
              <a:endParaRPr lang="zh-CN" altLang="en-US" sz="2000" b="1">
                <a:solidFill>
                  <a:srgbClr val="FFFFFF"/>
                </a:solidFill>
                <a:effectLst>
                  <a:outerShdw blurRad="38100" dist="38100" dir="2700000" algn="tl">
                    <a:schemeClr val="bg2"/>
                  </a:outerShdw>
                </a:effectLst>
                <a:latin typeface="Times New Roman" pitchFamily="2" charset="0"/>
                <a:ea typeface="宋体" charset="-122"/>
              </a:endParaRPr>
            </a:p>
          </p:txBody>
        </p:sp>
        <p:sp>
          <p:nvSpPr>
            <p:cNvPr id="5164" name=""/>
            <p:cNvSpPr/>
            <p:nvPr/>
          </p:nvSpPr>
          <p:spPr>
            <a:xfrm>
              <a:off x="33" y="1056"/>
              <a:ext cx="995" cy="276"/>
            </a:xfrm>
            <a:prstGeom prst="ellipse">
              <a:avLst/>
            </a:prstGeom>
            <a:gradFill rotWithShape="1">
              <a:gsLst>
                <a:gs pos="0">
                  <a:srgbClr val="C0C0C0"/>
                </a:gs>
                <a:gs pos="100000">
                  <a:schemeClr val="bg1"/>
                </a:gs>
              </a:gsLst>
              <a:path path="shape">
                <a:fillToRect l="50000" t="50000" r="50000" b="50000"/>
              </a:path>
            </a:gradFill>
            <a:ln>
              <a:noFill/>
              <a:miter lim="800000"/>
            </a:ln>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grpSp>
      <p:sp>
        <p:nvSpPr>
          <p:cNvPr id="5165" name="Date Placeholder 2"/>
          <p:cNvSpPr>
            <a:spLocks noGrp="1"/>
          </p:cNvSpPr>
          <p:nvPr>
            <p:ph type="dt" sz="half" idx="1"/>
          </p:nvPr>
        </p:nvSpPr>
        <p:spPr/>
        <p:txBody>
          <a:bodyPr/>
          <a:lstStyle/>
          <a:p>
            <a:pPr lvl="0"/>
            <a:fld id="{6CF086F3-5842-48DA-9998-3A08280D967B}"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5166" name="Slide Number Placeholder 4"/>
          <p:cNvSpPr>
            <a:spLocks noGrp="1"/>
          </p:cNvSpPr>
          <p:nvPr>
            <p:ph type="sldNum" sz="quarter" idx="3"/>
          </p:nvPr>
        </p:nvSpPr>
        <p:spPr/>
        <p:txBody>
          <a:bodyPr/>
          <a:lstStyle/>
          <a:p>
            <a:pPr lvl="0" algn="ctr"/>
            <a:fld id="{CA0B6A11-BC03-4BE0-90CF-D3466CBF36A5}" type="slidenum">
              <a:rPr lang="zh-CN" altLang="en-US" sz="1200">
                <a:effectLst>
                  <a:outerShdw blurRad="38100" dist="38100" dir="2700000" algn="tl">
                    <a:schemeClr val="bg2"/>
                  </a:outerShdw>
                </a:effectLst>
                <a:latin typeface="Verdana" pitchFamily="2" charset="0"/>
                <a:ea typeface="宋体" charset="-122"/>
              </a:rPr>
              <a:t>2</a:t>
            </a:fld>
            <a:endParaRPr lang="en-US"/>
          </a:p>
        </p:txBody>
      </p:sp>
      <p:sp>
        <p:nvSpPr>
          <p:cNvPr id="5167" name="Footer Placeholder 3"/>
          <p:cNvSpPr>
            <a:spLocks noGrp="1"/>
          </p:cNvSpPr>
          <p:nvPr>
            <p:ph type="ftr" sz="quarter" idx="2"/>
          </p:nvPr>
        </p:nvSpPr>
        <p:spPr/>
        <p:txBody>
          <a:bodyPr/>
          <a:lstStyle/>
          <a:p>
            <a:pPr lvl="0" algn="r"/>
            <a:fld id="{566F814D-3F95-4349-9BDF-585D0AAE2ED3}"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5168" name="TextBox 5167"/>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5159"/>
                                        </p:tgtEl>
                                        <p:attrNameLst>
                                          <p:attrName>style.visibility</p:attrName>
                                        </p:attrNameLst>
                                      </p:cBhvr>
                                      <p:to>
                                        <p:strVal val="visible"/>
                                      </p:to>
                                    </p:set>
                                    <p:animEffect transition="in" filter="blinds(horizontal)">
                                      <p:cBhvr additive="base">
                                        <p:cTn id="7" dur="500" fill="hold"/>
                                        <p:tgtEl>
                                          <p:spTgt spid="515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500" fill="hold" nodeType="clickEffect">
                                  <p:stCondLst>
                                    <p:cond delay="0"/>
                                  </p:stCondLst>
                                  <p:childTnLst>
                                    <p:set>
                                      <p:cBhvr additive="base">
                                        <p:cTn id="11" dur="1" fill="hold">
                                          <p:stCondLst>
                                            <p:cond delay="0"/>
                                          </p:stCondLst>
                                        </p:cTn>
                                        <p:tgtEl>
                                          <p:spTgt spid="5126"/>
                                        </p:tgtEl>
                                        <p:attrNameLst>
                                          <p:attrName>style.visibility</p:attrName>
                                        </p:attrNameLst>
                                      </p:cBhvr>
                                      <p:to>
                                        <p:strVal val="visible"/>
                                      </p:to>
                                    </p:set>
                                    <p:anim calcmode="lin" valueType="num">
                                      <p:cBhvr additive="base">
                                        <p:cTn id="12" dur="500" fill="hold"/>
                                        <p:tgtEl>
                                          <p:spTgt spid="5126"/>
                                        </p:tgtEl>
                                        <p:attrNameLst>
                                          <p:attrName>ppt_x</p:attrName>
                                        </p:attrNameLst>
                                      </p:cBhvr>
                                      <p:tavLst>
                                        <p:tav tm="0">
                                          <p:val>
                                            <p:strVal val="#ppt_x"/>
                                          </p:val>
                                        </p:tav>
                                        <p:tav tm="100000">
                                          <p:val>
                                            <p:strVal val="#ppt_x"/>
                                          </p:val>
                                        </p:tav>
                                      </p:tavLst>
                                    </p:anim>
                                    <p:anim calcmode="lin" valueType="num">
                                      <p:cBhvr additive="base">
                                        <p:cTn id="13" dur="500" fill="hold"/>
                                        <p:tgtEl>
                                          <p:spTgt spid="5126"/>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4" dur="500" fill="hold" nodeType="clickEffect">
                                  <p:stCondLst>
                                    <p:cond delay="0"/>
                                  </p:stCondLst>
                                  <p:childTnLst>
                                    <p:set>
                                      <p:cBhvr additive="base">
                                        <p:cTn id="17" dur="1" fill="hold">
                                          <p:stCondLst>
                                            <p:cond delay="0"/>
                                          </p:stCondLst>
                                        </p:cTn>
                                        <p:tgtEl>
                                          <p:spTgt spid="5133"/>
                                        </p:tgtEl>
                                        <p:attrNameLst>
                                          <p:attrName>style.visibility</p:attrName>
                                        </p:attrNameLst>
                                      </p:cBhvr>
                                      <p:to>
                                        <p:strVal val="visible"/>
                                      </p:to>
                                    </p:set>
                                    <p:anim calcmode="lin" valueType="num">
                                      <p:cBhvr additive="base">
                                        <p:cTn id="18" dur="500" fill="hold"/>
                                        <p:tgtEl>
                                          <p:spTgt spid="5133"/>
                                        </p:tgtEl>
                                        <p:attrNameLst>
                                          <p:attrName>ppt_x</p:attrName>
                                        </p:attrNameLst>
                                      </p:cBhvr>
                                      <p:tavLst>
                                        <p:tav tm="0">
                                          <p:val>
                                            <p:strVal val="#ppt_x"/>
                                          </p:val>
                                        </p:tav>
                                        <p:tav tm="100000">
                                          <p:val>
                                            <p:strVal val="#ppt_x"/>
                                          </p:val>
                                        </p:tav>
                                      </p:tavLst>
                                    </p:anim>
                                    <p:anim calcmode="lin" valueType="num">
                                      <p:cBhvr additive="base">
                                        <p:cTn id="19" dur="500" fill="hold"/>
                                        <p:tgtEl>
                                          <p:spTgt spid="5133"/>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afterGroup">
                            <p:stCondLst>
                              <p:cond delay="0"/>
                            </p:stCondLst>
                            <p:childTnLst>
                              <p:par>
                                <p:cTn id="22" presetID="2" presetClass="entr" presetSubtype="4" dur="500" fill="hold" nodeType="clickEffect">
                                  <p:stCondLst>
                                    <p:cond delay="0"/>
                                  </p:stCondLst>
                                  <p:childTnLst>
                                    <p:set>
                                      <p:cBhvr additive="base">
                                        <p:cTn id="23" dur="1" fill="hold">
                                          <p:stCondLst>
                                            <p:cond delay="0"/>
                                          </p:stCondLst>
                                        </p:cTn>
                                        <p:tgtEl>
                                          <p:spTgt spid="5139"/>
                                        </p:tgtEl>
                                        <p:attrNameLst>
                                          <p:attrName>style.visibility</p:attrName>
                                        </p:attrNameLst>
                                      </p:cBhvr>
                                      <p:to>
                                        <p:strVal val="visible"/>
                                      </p:to>
                                    </p:set>
                                    <p:anim calcmode="lin" valueType="num">
                                      <p:cBhvr additive="base">
                                        <p:cTn id="24" dur="500" fill="hold"/>
                                        <p:tgtEl>
                                          <p:spTgt spid="5139"/>
                                        </p:tgtEl>
                                        <p:attrNameLst>
                                          <p:attrName>ppt_x</p:attrName>
                                        </p:attrNameLst>
                                      </p:cBhvr>
                                      <p:tavLst>
                                        <p:tav tm="0">
                                          <p:val>
                                            <p:strVal val="#ppt_x"/>
                                          </p:val>
                                        </p:tav>
                                        <p:tav tm="100000">
                                          <p:val>
                                            <p:strVal val="#ppt_x"/>
                                          </p:val>
                                        </p:tav>
                                      </p:tavLst>
                                    </p:anim>
                                    <p:anim calcmode="lin" valueType="num">
                                      <p:cBhvr additive="base">
                                        <p:cTn id="25" dur="500" fill="hold"/>
                                        <p:tgtEl>
                                          <p:spTgt spid="5139"/>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afterGroup">
                            <p:stCondLst>
                              <p:cond delay="0"/>
                            </p:stCondLst>
                            <p:childTnLst>
                              <p:par>
                                <p:cTn id="28" presetID="4" presetClass="entr" presetSubtype="16" dur="500" fill="hold" nodeType="clickEffect">
                                  <p:stCondLst>
                                    <p:cond delay="0"/>
                                  </p:stCondLst>
                                  <p:childTnLst>
                                    <p:set>
                                      <p:cBhvr additive="base">
                                        <p:cTn id="29" dur="1" fill="hold">
                                          <p:stCondLst>
                                            <p:cond delay="0"/>
                                          </p:stCondLst>
                                        </p:cTn>
                                        <p:tgtEl>
                                          <p:spTgt spid="5145"/>
                                        </p:tgtEl>
                                        <p:attrNameLst>
                                          <p:attrName>style.visibility</p:attrName>
                                        </p:attrNameLst>
                                      </p:cBhvr>
                                      <p:to>
                                        <p:strVal val="visible"/>
                                      </p:to>
                                    </p:set>
                                    <p:animEffect transition="in" filter="box(in)">
                                      <p:cBhvr additive="base">
                                        <p:cTn id="30" dur="500" fill="hold"/>
                                        <p:tgtEl>
                                          <p:spTgt spid="5145"/>
                                        </p:tgtEl>
                                      </p:cBhvr>
                                    </p:animEffect>
                                  </p:childTnLst>
                                </p:cTn>
                              </p:par>
                            </p:childTnLst>
                          </p:cTn>
                        </p:par>
                      </p:childTnLst>
                    </p:cTn>
                  </p:par>
                  <p:par>
                    <p:cTn id="31" fill="hold" nodeType="clickPar">
                      <p:stCondLst>
                        <p:cond delay="indefinite"/>
                      </p:stCondLst>
                      <p:childTnLst>
                        <p:par>
                          <p:cTn id="32" fill="hold" nodeType="afterGroup">
                            <p:stCondLst>
                              <p:cond delay="0"/>
                            </p:stCondLst>
                            <p:childTnLst>
                              <p:par>
                                <p:cTn id="33" presetID="8" presetClass="entr" presetSubtype="16" dur="2000" fill="hold" nodeType="clickEffect">
                                  <p:stCondLst>
                                    <p:cond delay="0"/>
                                  </p:stCondLst>
                                  <p:childTnLst>
                                    <p:set>
                                      <p:cBhvr additive="base">
                                        <p:cTn id="34" dur="1" fill="hold">
                                          <p:stCondLst>
                                            <p:cond delay="0"/>
                                          </p:stCondLst>
                                        </p:cTn>
                                        <p:tgtEl>
                                          <p:spTgt spid="5152"/>
                                        </p:tgtEl>
                                        <p:attrNameLst>
                                          <p:attrName>style.visibility</p:attrName>
                                        </p:attrNameLst>
                                      </p:cBhvr>
                                      <p:to>
                                        <p:strVal val="visible"/>
                                      </p:to>
                                    </p:set>
                                    <p:animEffect transition="in" filter="diamond(in)">
                                      <p:cBhvr additive="base">
                                        <p:cTn id="35" dur="2000" fill="hold"/>
                                        <p:tgtEl>
                                          <p:spTgt spid="51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ph type="title"/>
          </p:nvPr>
        </p:nvSpPr>
        <p:spPr>
          <a:xfrm>
            <a:off x="733425" y="731838"/>
            <a:ext cx="7800975" cy="563562"/>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rPr sz="2800">
                <a:effectLst>
                  <a:outerShdw blurRad="38100" dist="38100" dir="2700000" algn="tl">
                    <a:schemeClr val="bg2"/>
                  </a:outerShdw>
                </a:effectLst>
                <a:ea typeface="华文仿宋" pitchFamily="2" charset="-122"/>
              </a:rPr>
              <a:t>生物节律</a:t>
            </a:r>
            <a:endParaRPr sz="2800">
              <a:effectLst>
                <a:outerShdw blurRad="38100" dist="38100" dir="2700000" algn="tl">
                  <a:schemeClr val="bg2"/>
                </a:outerShdw>
              </a:effectLst>
              <a:ea typeface="华文仿宋" pitchFamily="2" charset="-122"/>
            </a:endParaRPr>
          </a:p>
        </p:txBody>
      </p:sp>
      <p:sp>
        <p:nvSpPr>
          <p:cNvPr id="6147"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lnSpc>
                <a:spcPct val="110000"/>
              </a:lnSpc>
            </a:pPr>
            <a:r>
              <a:rPr lang="en-US" altLang="en-US" sz="2800">
                <a:ea typeface="宋体" charset="-122"/>
              </a:rPr>
              <a:t> </a:t>
            </a:r>
            <a:r>
              <a:rPr lang="en-US" altLang="en-US" sz="2800" b="1">
                <a:effectLst>
                  <a:outerShdw blurRad="38100" dist="38100" dir="2700000" algn="tl">
                    <a:schemeClr val="bg2"/>
                  </a:outerShdw>
                </a:effectLst>
                <a:latin typeface="楷体_GB2312" pitchFamily="1" charset="-122"/>
                <a:ea typeface="楷体_GB2312" pitchFamily="1" charset="-122"/>
              </a:rPr>
              <a:t>生物节律是指有机体生理功能的周期性变化,它表明有机体内部存在一个"生物钟",随时监视着时间的进程。</a:t>
            </a:r>
            <a:br>
              <a:rPr lang="en-US" altLang="en-US" sz="2800" b="1">
                <a:effectLst>
                  <a:outerShdw blurRad="38100" dist="38100" dir="2700000" algn="tl">
                    <a:schemeClr val="bg2"/>
                  </a:outerShdw>
                </a:effectLst>
                <a:latin typeface="楷体_GB2312" pitchFamily="1" charset="-122"/>
                <a:ea typeface="楷体_GB2312" pitchFamily="1" charset="-122"/>
              </a:rPr>
            </a:br>
            <a:r>
              <a:rPr lang="en-US" altLang="en-US" sz="2800" b="1">
                <a:effectLst>
                  <a:outerShdw blurRad="38100" dist="38100" dir="2700000" algn="tl">
                    <a:schemeClr val="bg2"/>
                  </a:outerShdw>
                </a:effectLst>
                <a:latin typeface="楷体_GB2312" pitchFamily="1" charset="-122"/>
                <a:ea typeface="楷体_GB2312" pitchFamily="1" charset="-122"/>
              </a:rPr>
              <a:t>    </a:t>
            </a:r>
            <a:br>
              <a:rPr lang="en-US" altLang="en-US" sz="2800" b="1">
                <a:effectLst>
                  <a:outerShdw blurRad="38100" dist="38100" dir="2700000" algn="tl">
                    <a:schemeClr val="bg2"/>
                  </a:outerShdw>
                </a:effectLst>
                <a:latin typeface="楷体_GB2312" pitchFamily="1" charset="-122"/>
                <a:ea typeface="楷体_GB2312" pitchFamily="1" charset="-122"/>
              </a:rPr>
            </a:br>
            <a:r>
              <a:rPr lang="en-US" altLang="en-US" sz="2800" b="1">
                <a:effectLst>
                  <a:outerShdw blurRad="38100" dist="38100" dir="2700000" algn="tl">
                    <a:schemeClr val="bg2"/>
                  </a:outerShdw>
                </a:effectLst>
                <a:latin typeface="楷体_GB2312" pitchFamily="1" charset="-122"/>
                <a:ea typeface="楷体_GB2312" pitchFamily="1" charset="-122"/>
              </a:rPr>
              <a:t>    人的行为与四种时间循环相联系,即人的生物节律。这四种时间循环大致相当于1年、28天、24小时和90分钟四种时间长短。在这四种时间长短里,人都表现出心理活动和行为的周期性波动。</a:t>
            </a:r>
            <a:br>
              <a:rPr lang="en-US" altLang="en-US" sz="2800" b="1">
                <a:effectLst>
                  <a:outerShdw blurRad="38100" dist="38100" dir="2700000" algn="tl">
                    <a:schemeClr val="bg2"/>
                  </a:outerShdw>
                </a:effectLst>
                <a:latin typeface="楷体_GB2312" pitchFamily="1" charset="-122"/>
                <a:ea typeface="楷体_GB2312" pitchFamily="1" charset="-122"/>
              </a:rPr>
            </a:br>
            <a:br>
              <a:rPr lang="en-US" altLang="en-US" sz="2800" b="1">
                <a:effectLst>
                  <a:outerShdw blurRad="38100" dist="38100" dir="2700000" algn="tl">
                    <a:schemeClr val="bg2"/>
                  </a:outerShdw>
                </a:effectLst>
                <a:latin typeface="华文仿宋" pitchFamily="2" charset="-122"/>
                <a:ea typeface="华文仿宋" pitchFamily="2" charset="-122"/>
              </a:rPr>
            </a:br>
            <a:endParaRPr lang="en-US" altLang="en-US" sz="2800" b="1">
              <a:effectLst>
                <a:outerShdw blurRad="38100" dist="38100" dir="2700000" algn="tl">
                  <a:schemeClr val="bg2"/>
                </a:outerShdw>
              </a:effectLst>
              <a:latin typeface="华文仿宋" pitchFamily="2" charset="-122"/>
              <a:ea typeface="华文仿宋" pitchFamily="2" charset="-122"/>
            </a:endParaRPr>
          </a:p>
        </p:txBody>
      </p:sp>
      <p:sp>
        <p:nvSpPr>
          <p:cNvPr id="6148" name="Date Placeholder 3"/>
          <p:cNvSpPr>
            <a:spLocks noGrp="1"/>
          </p:cNvSpPr>
          <p:nvPr>
            <p:ph type="dt" sz="half" idx="2"/>
          </p:nvPr>
        </p:nvSpPr>
        <p:spPr/>
        <p:txBody>
          <a:bodyPr/>
          <a:lstStyle/>
          <a:p>
            <a:pPr lvl="0"/>
            <a:fld id="{072949C8-3D13-4F8A-AF26-01585D7172FA}"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6149" name="Slide Number Placeholder 5"/>
          <p:cNvSpPr>
            <a:spLocks noGrp="1"/>
          </p:cNvSpPr>
          <p:nvPr>
            <p:ph type="sldNum" sz="quarter" idx="4"/>
          </p:nvPr>
        </p:nvSpPr>
        <p:spPr/>
        <p:txBody>
          <a:bodyPr/>
          <a:lstStyle/>
          <a:p>
            <a:pPr lvl="0" algn="ctr"/>
            <a:fld id="{8EDFB570-A8FE-40D7-BF70-8E32FBF3B319}" type="slidenum">
              <a:rPr lang="zh-CN" altLang="en-US" sz="1200">
                <a:effectLst>
                  <a:outerShdw blurRad="38100" dist="38100" dir="2700000" algn="tl">
                    <a:schemeClr val="bg2"/>
                  </a:outerShdw>
                </a:effectLst>
                <a:latin typeface="Verdana" pitchFamily="2" charset="0"/>
                <a:ea typeface="宋体" charset="-122"/>
              </a:rPr>
              <a:t>3</a:t>
            </a:fld>
            <a:endParaRPr lang="en-US"/>
          </a:p>
        </p:txBody>
      </p:sp>
      <p:sp>
        <p:nvSpPr>
          <p:cNvPr id="6150" name="Footer Placeholder 4"/>
          <p:cNvSpPr>
            <a:spLocks noGrp="1"/>
          </p:cNvSpPr>
          <p:nvPr>
            <p:ph type="ftr" sz="quarter" idx="3"/>
          </p:nvPr>
        </p:nvSpPr>
        <p:spPr/>
        <p:txBody>
          <a:bodyPr/>
          <a:lstStyle/>
          <a:p>
            <a:pPr lvl="0" algn="r"/>
            <a:fld id="{D577EDC8-573F-4FFD-8C6F-3DD1EAD26C6D}"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6151" name="TextBox 6150"/>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733425" y="731838"/>
            <a:ext cx="7800975" cy="563562"/>
          </a:xfrm>
          <a:prstGeom prst="rect">
            <a:avLst/>
          </a:prstGeom>
          <a:noFill/>
          <a:ln>
            <a:solidFill>
              <a:prstClr val="black"/>
            </a:solidFill>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endParaRPr>
              <a:ea typeface="宋体" charset="-122"/>
            </a:endParaRPr>
          </a:p>
        </p:txBody>
      </p:sp>
      <p:sp>
        <p:nvSpPr>
          <p:cNvPr id="7171"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r>
              <a:rPr lang="en-US" altLang="en-US" b="1">
                <a:effectLst>
                  <a:outerShdw blurRad="38100" dist="38100" dir="2700000" algn="tl">
                    <a:schemeClr val="bg2"/>
                  </a:outerShdw>
                </a:effectLst>
                <a:latin typeface="楷体_GB2312" pitchFamily="1" charset="-122"/>
                <a:ea typeface="楷体_GB2312" pitchFamily="1" charset="-122"/>
              </a:rPr>
              <a:t>日节律在人和动物身上都存在,它的主要表现为睡与醒的周期性循环,此外,也还有一些生理方面的节律变化,如血压、排尿、荷尔蒙分泌等。例如,一天中体温在下午达到顶峰,到夜里熟睡时达到最低点。人体内部的生物钟使人从生理上倾向于在一日的某个特定时间最易入睡。</a:t>
            </a:r>
            <a:r>
              <a:rPr lang="en-US" altLang="en-US">
                <a:ea typeface="宋体" charset="-122"/>
              </a:rPr>
              <a:t> </a:t>
            </a:r>
            <a:endParaRPr lang="en-US" altLang="en-US">
              <a:ea typeface="宋体" charset="-122"/>
            </a:endParaRPr>
          </a:p>
        </p:txBody>
      </p:sp>
      <p:sp>
        <p:nvSpPr>
          <p:cNvPr id="7172" name="Date Placeholder 3"/>
          <p:cNvSpPr>
            <a:spLocks noGrp="1"/>
          </p:cNvSpPr>
          <p:nvPr>
            <p:ph type="dt" sz="half" idx="2"/>
          </p:nvPr>
        </p:nvSpPr>
        <p:spPr/>
        <p:txBody>
          <a:bodyPr/>
          <a:lstStyle/>
          <a:p>
            <a:pPr lvl="0"/>
            <a:fld id="{60C14607-0380-4E78-AABB-3F12664D25E0}"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7173" name="Slide Number Placeholder 5"/>
          <p:cNvSpPr>
            <a:spLocks noGrp="1"/>
          </p:cNvSpPr>
          <p:nvPr>
            <p:ph type="sldNum" sz="quarter" idx="4"/>
          </p:nvPr>
        </p:nvSpPr>
        <p:spPr/>
        <p:txBody>
          <a:bodyPr/>
          <a:lstStyle/>
          <a:p>
            <a:pPr lvl="0" algn="ctr"/>
            <a:fld id="{8B7DEE69-7B89-49D8-8CD7-72D1F6FBEFDF}" type="slidenum">
              <a:rPr lang="zh-CN" altLang="en-US" sz="1200">
                <a:effectLst>
                  <a:outerShdw blurRad="38100" dist="38100" dir="2700000" algn="tl">
                    <a:schemeClr val="bg2"/>
                  </a:outerShdw>
                </a:effectLst>
                <a:latin typeface="Verdana" pitchFamily="2" charset="0"/>
                <a:ea typeface="宋体" charset="-122"/>
              </a:rPr>
              <a:t>4</a:t>
            </a:fld>
            <a:endParaRPr lang="en-US"/>
          </a:p>
        </p:txBody>
      </p:sp>
      <p:sp>
        <p:nvSpPr>
          <p:cNvPr id="7174" name="Footer Placeholder 4"/>
          <p:cNvSpPr>
            <a:spLocks noGrp="1"/>
          </p:cNvSpPr>
          <p:nvPr>
            <p:ph type="ftr" sz="quarter" idx="3"/>
          </p:nvPr>
        </p:nvSpPr>
        <p:spPr/>
        <p:txBody>
          <a:bodyPr/>
          <a:lstStyle/>
          <a:p>
            <a:pPr lvl="0" algn="r"/>
            <a:fld id="{12E0DC97-DB4F-4FA0-8CD4-618A2DA849D2}"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7175" name="TextBox 7174"/>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
          <p:cNvSpPr/>
          <p:nvPr>
            <p:ph type="title"/>
          </p:nvPr>
        </p:nvSpPr>
        <p:spPr>
          <a:xfrm>
            <a:off x="733425" y="731838"/>
            <a:ext cx="7800975" cy="563562"/>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rPr lang="en-US" altLang="en-US">
                <a:latin typeface="Times New Roman" pitchFamily="2" charset="0"/>
                <a:ea typeface="宋体" charset="-122"/>
              </a:rPr>
              <a:t>解读睡眠：</a:t>
            </a:r>
            <a:endParaRPr lang="en-US" altLang="en-US">
              <a:latin typeface="Times New Roman" pitchFamily="2" charset="0"/>
              <a:ea typeface="宋体" charset="-122"/>
            </a:endParaRPr>
          </a:p>
        </p:txBody>
      </p:sp>
      <p:sp>
        <p:nvSpPr>
          <p:cNvPr id="9219" name=""/>
          <p:cNvSpPr/>
          <p:nvPr/>
        </p:nvSpPr>
        <p:spPr>
          <a:xfrm>
            <a:off x="1239838" y="5824538"/>
            <a:ext cx="1531938" cy="366712"/>
          </a:xfrm>
          <a:prstGeom prst="rect">
            <a:avLst/>
          </a:prstGeom>
          <a:noFill/>
          <a:ln>
            <a:noFill/>
            <a:miter lim="800000"/>
          </a:ln>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endParaRPr lang="zh-CN" altLang="en-US">
              <a:ea typeface="宋体" charset="-122"/>
            </a:endParaRPr>
          </a:p>
        </p:txBody>
      </p:sp>
      <p:sp>
        <p:nvSpPr>
          <p:cNvPr id="9220" name=""/>
          <p:cNvSpPr/>
          <p:nvPr/>
        </p:nvSpPr>
        <p:spPr>
          <a:xfrm>
            <a:off x="990600" y="1654175"/>
            <a:ext cx="7772400" cy="6426200"/>
          </a:xfrm>
          <a:prstGeom prst="rect">
            <a:avLst/>
          </a:prstGeom>
          <a:noFill/>
          <a:ln>
            <a:noFill/>
            <a:miter lim="800000"/>
          </a:ln>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nSpc>
                <a:spcPct val="160000"/>
              </a:lnSpc>
            </a:pPr>
            <a:r>
              <a:rPr lang="zh-CN" altLang="en-US" sz="2800" b="1">
                <a:effectLst>
                  <a:outerShdw blurRad="38100" dist="38100" dir="2700000" algn="tl">
                    <a:schemeClr val="bg2"/>
                  </a:outerShdw>
                </a:effectLst>
                <a:latin typeface="楷体_GB2312" pitchFamily="1" charset="-122"/>
                <a:ea typeface="楷体_GB2312" pitchFamily="1" charset="-122"/>
              </a:rPr>
              <a:t>这两种睡眠涵盖不同的健康机能，整夜有规律地交错进行着，睡眠医学上叫做睡眠循环。一个晚上会有4——5次的睡眠循环，非快速动眼睡眠在前半夜维持较多，后半夜几乎没有；但快速动眼睡眠到后半夜则是越来越多。</a:t>
            </a:r>
            <a:r>
              <a:rPr lang="zh-CN" altLang="en-US" sz="2400" b="1">
                <a:effectLst>
                  <a:outerShdw blurRad="38100" dist="38100" dir="2700000" algn="tl">
                    <a:schemeClr val="bg2"/>
                  </a:outerShdw>
                </a:effectLst>
                <a:latin typeface="楷体_GB2312" pitchFamily="1" charset="-122"/>
                <a:ea typeface="楷体_GB2312" pitchFamily="1" charset="-122"/>
              </a:rPr>
              <a:t> </a:t>
            </a:r>
            <a:endParaRPr lang="zh-CN" altLang="en-US" sz="2400" b="1">
              <a:effectLst>
                <a:outerShdw blurRad="38100" dist="38100" dir="2700000" algn="tl">
                  <a:schemeClr val="bg2"/>
                </a:outerShdw>
              </a:effectLst>
              <a:latin typeface="楷体_GB2312" pitchFamily="1" charset="-122"/>
              <a:ea typeface="楷体_GB2312" pitchFamily="1" charset="-122"/>
            </a:endParaRPr>
          </a:p>
          <a:p>
            <a:pPr lvl="0"/>
            <a:endParaRPr lang="zh-CN" altLang="en-US" sz="2400" b="1">
              <a:effectLst>
                <a:outerShdw blurRad="38100" dist="38100" dir="2700000" algn="tl">
                  <a:schemeClr val="bg2"/>
                </a:outerShdw>
              </a:effectLst>
              <a:latin typeface="楷体_GB2312" pitchFamily="1" charset="-122"/>
              <a:ea typeface="楷体_GB2312" pitchFamily="1" charset="-122"/>
            </a:endParaRPr>
          </a:p>
          <a:p>
            <a:pPr lvl="0"/>
            <a:endParaRPr lang="zh-CN" altLang="en-US" sz="2400" b="1">
              <a:effectLst>
                <a:outerShdw blurRad="38100" dist="38100" dir="2700000" algn="tl">
                  <a:schemeClr val="bg2"/>
                </a:outerShdw>
              </a:effectLst>
              <a:latin typeface="楷体_GB2312" pitchFamily="1" charset="-122"/>
              <a:ea typeface="楷体_GB2312" pitchFamily="1" charset="-122"/>
            </a:endParaRPr>
          </a:p>
          <a:p>
            <a:pPr lvl="0"/>
            <a:endParaRPr lang="zh-CN" altLang="en-US" sz="2400" b="1">
              <a:effectLst>
                <a:outerShdw blurRad="38100" dist="38100" dir="2700000" algn="tl">
                  <a:schemeClr val="bg2"/>
                </a:outerShdw>
              </a:effectLst>
              <a:latin typeface="楷体_GB2312" pitchFamily="1" charset="-122"/>
              <a:ea typeface="楷体_GB2312" pitchFamily="1" charset="-122"/>
            </a:endParaRPr>
          </a:p>
          <a:p>
            <a:pPr lvl="0"/>
            <a:endParaRPr lang="zh-CN" altLang="en-US" sz="2400" b="1">
              <a:effectLst>
                <a:outerShdw blurRad="38100" dist="38100" dir="2700000" algn="tl">
                  <a:schemeClr val="bg2"/>
                </a:outerShdw>
              </a:effectLst>
              <a:latin typeface="楷体_GB2312" pitchFamily="1" charset="-122"/>
              <a:ea typeface="楷体_GB2312" pitchFamily="1" charset="-122"/>
            </a:endParaRPr>
          </a:p>
          <a:p>
            <a:pPr lvl="0"/>
            <a:endParaRPr lang="zh-CN" altLang="en-US" sz="2400" b="1">
              <a:effectLst>
                <a:outerShdw blurRad="38100" dist="38100" dir="2700000" algn="tl">
                  <a:schemeClr val="bg2"/>
                </a:outerShdw>
              </a:effectLst>
              <a:latin typeface="楷体_GB2312" pitchFamily="1" charset="-122"/>
              <a:ea typeface="楷体_GB2312" pitchFamily="1" charset="-122"/>
            </a:endParaRPr>
          </a:p>
          <a:p>
            <a:pPr lvl="0"/>
            <a:endParaRPr lang="zh-CN" altLang="en-US" sz="2400" b="1">
              <a:effectLst>
                <a:outerShdw blurRad="38100" dist="38100" dir="2700000" algn="tl">
                  <a:schemeClr val="bg2"/>
                </a:outerShdw>
              </a:effectLst>
              <a:latin typeface="楷体_GB2312" pitchFamily="1" charset="-122"/>
              <a:ea typeface="楷体_GB2312" pitchFamily="1" charset="-122"/>
            </a:endParaRPr>
          </a:p>
          <a:p>
            <a:pPr lvl="0"/>
            <a:endParaRPr lang="zh-CN" altLang="en-US" sz="2400" b="1">
              <a:effectLst>
                <a:outerShdw blurRad="38100" dist="38100" dir="2700000" algn="tl">
                  <a:schemeClr val="bg2"/>
                </a:outerShdw>
              </a:effectLst>
              <a:latin typeface="楷体_GB2312" pitchFamily="1" charset="-122"/>
              <a:ea typeface="楷体_GB2312" pitchFamily="1" charset="-122"/>
            </a:endParaRPr>
          </a:p>
          <a:p>
            <a:pPr lvl="0"/>
            <a:r>
              <a:rPr lang="zh-CN" altLang="en-US" sz="2400" b="1">
                <a:effectLst>
                  <a:outerShdw blurRad="38100" dist="38100" dir="2700000" algn="tl">
                    <a:schemeClr val="bg2"/>
                  </a:outerShdw>
                </a:effectLst>
                <a:latin typeface="楷体_GB2312" pitchFamily="1" charset="-122"/>
                <a:ea typeface="楷体_GB2312" pitchFamily="1" charset="-122"/>
              </a:rPr>
              <a:t> </a:t>
            </a:r>
            <a:endParaRPr lang="zh-CN" altLang="en-US" sz="2400" b="1">
              <a:effectLst>
                <a:outerShdw blurRad="38100" dist="38100" dir="2700000" algn="tl">
                  <a:schemeClr val="bg2"/>
                </a:outerShdw>
              </a:effectLst>
              <a:latin typeface="楷体_GB2312" pitchFamily="1" charset="-122"/>
              <a:ea typeface="楷体_GB2312" pitchFamily="1" charset="-122"/>
            </a:endParaRPr>
          </a:p>
        </p:txBody>
      </p:sp>
      <p:sp>
        <p:nvSpPr>
          <p:cNvPr id="9221" name="Date Placeholder 2"/>
          <p:cNvSpPr>
            <a:spLocks noGrp="1"/>
          </p:cNvSpPr>
          <p:nvPr>
            <p:ph type="dt" sz="half" idx="1"/>
          </p:nvPr>
        </p:nvSpPr>
        <p:spPr/>
        <p:txBody>
          <a:bodyPr/>
          <a:lstStyle/>
          <a:p>
            <a:pPr lvl="0"/>
            <a:fld id="{D90BB0E8-AFD4-4371-B6F7-14BF16F169AB}"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9222" name="Slide Number Placeholder 4"/>
          <p:cNvSpPr>
            <a:spLocks noGrp="1"/>
          </p:cNvSpPr>
          <p:nvPr>
            <p:ph type="sldNum" sz="quarter" idx="3"/>
          </p:nvPr>
        </p:nvSpPr>
        <p:spPr/>
        <p:txBody>
          <a:bodyPr/>
          <a:lstStyle/>
          <a:p>
            <a:pPr lvl="0" algn="ctr"/>
            <a:fld id="{2DE876AF-AD21-4EBE-AFF3-FD117046ACF6}" type="slidenum">
              <a:rPr lang="zh-CN" altLang="en-US" sz="1200">
                <a:effectLst>
                  <a:outerShdw blurRad="38100" dist="38100" dir="2700000" algn="tl">
                    <a:schemeClr val="bg2"/>
                  </a:outerShdw>
                </a:effectLst>
                <a:latin typeface="Verdana" pitchFamily="2" charset="0"/>
                <a:ea typeface="宋体" charset="-122"/>
              </a:rPr>
              <a:t>5</a:t>
            </a:fld>
            <a:endParaRPr lang="en-US"/>
          </a:p>
        </p:txBody>
      </p:sp>
      <p:sp>
        <p:nvSpPr>
          <p:cNvPr id="9223" name="Footer Placeholder 3"/>
          <p:cNvSpPr>
            <a:spLocks noGrp="1"/>
          </p:cNvSpPr>
          <p:nvPr>
            <p:ph type="ftr" sz="quarter" idx="2"/>
          </p:nvPr>
        </p:nvSpPr>
        <p:spPr/>
        <p:txBody>
          <a:bodyPr/>
          <a:lstStyle/>
          <a:p>
            <a:pPr lvl="0" algn="r"/>
            <a:fld id="{57ACF840-AE96-48F2-913C-017E9CF5A602}"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9224" name="TextBox 9223"/>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ph type="title"/>
          </p:nvPr>
        </p:nvSpPr>
        <p:spPr>
          <a:xfrm>
            <a:off x="733425" y="731838"/>
            <a:ext cx="7800975" cy="563562"/>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rPr lang="en-US" altLang="en-US">
                <a:latin typeface="宋体" charset="-122"/>
                <a:ea typeface="宋体" charset="-122"/>
              </a:rPr>
              <a:t>睡眠要领</a:t>
            </a:r>
            <a:r>
              <a:rPr lang="en-US" altLang="en-US">
                <a:latin typeface="Times New Roman" pitchFamily="2" charset="0"/>
                <a:ea typeface="宋体" charset="-122"/>
              </a:rPr>
              <a:t> ：</a:t>
            </a:r>
            <a:endParaRPr lang="en-US" altLang="en-US">
              <a:latin typeface="Times New Roman" pitchFamily="2" charset="0"/>
              <a:ea typeface="宋体" charset="-122"/>
            </a:endParaRPr>
          </a:p>
        </p:txBody>
      </p:sp>
      <p:grpSp>
        <p:nvGrpSpPr>
          <p:cNvPr id="11267" name=""/>
          <p:cNvGrpSpPr/>
          <p:nvPr/>
        </p:nvGrpSpPr>
        <p:grpSpPr>
          <a:xfrm>
            <a:off x="1219200" y="1828800"/>
            <a:ext cx="2166938" cy="4035425"/>
            <a:chExt cx="1365" cy="2542"/>
          </a:xfrm>
        </p:grpSpPr>
        <p:sp>
          <p:nvSpPr>
            <p:cNvPr id="11268" name=""/>
            <p:cNvSpPr/>
            <p:nvPr/>
          </p:nvSpPr>
          <p:spPr>
            <a:xfrm>
              <a:off x="0" y="194"/>
              <a:ext cx="1363" cy="1800"/>
            </a:xfrm>
            <a:prstGeom prst="roundRect">
              <a:avLst>
                <a:gd name="adj" fmla="val 17509"/>
              </a:avLst>
            </a:prstGeom>
            <a:gradFill rotWithShape="1">
              <a:gsLst>
                <a:gs pos="0">
                  <a:srgbClr val="34B034"/>
                </a:gs>
                <a:gs pos="100000">
                  <a:srgbClr val="3F8B4A"/>
                </a:gs>
              </a:gsLst>
              <a:lin ang="27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69" name=""/>
            <p:cNvSpPr/>
            <p:nvPr/>
          </p:nvSpPr>
          <p:spPr>
            <a:xfrm>
              <a:off x="21" y="199"/>
              <a:ext cx="1322" cy="1766"/>
            </a:xfrm>
            <a:prstGeom prst="roundRect">
              <a:avLst>
                <a:gd name="adj" fmla="val 16667"/>
              </a:avLst>
            </a:prstGeom>
            <a:solidFill>
              <a:srgbClr val="73E77E"/>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70" name=""/>
            <p:cNvSpPr/>
            <p:nvPr/>
          </p:nvSpPr>
          <p:spPr>
            <a:xfrm>
              <a:off x="32" y="1499"/>
              <a:ext cx="1304" cy="447"/>
            </a:xfrm>
            <a:prstGeom prst="roundRect">
              <a:avLst>
                <a:gd name="adj" fmla="val 50000"/>
              </a:avLst>
            </a:prstGeom>
            <a:gradFill rotWithShape="1">
              <a:gsLst>
                <a:gs pos="0">
                  <a:srgbClr val="73E77E"/>
                </a:gs>
                <a:gs pos="100000">
                  <a:srgbClr val="73E77E">
                    <a:gamma/>
                    <a:tint val="54510"/>
                    <a:invGamma/>
                  </a:srgbClr>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71" name=""/>
            <p:cNvSpPr/>
            <p:nvPr/>
          </p:nvSpPr>
          <p:spPr>
            <a:xfrm>
              <a:off x="32" y="213"/>
              <a:ext cx="1304" cy="446"/>
            </a:xfrm>
            <a:prstGeom prst="roundRect">
              <a:avLst>
                <a:gd name="adj" fmla="val 50000"/>
              </a:avLst>
            </a:prstGeom>
            <a:gradFill rotWithShape="1">
              <a:gsLst>
                <a:gs pos="0">
                  <a:srgbClr val="73E77E">
                    <a:gamma/>
                    <a:tint val="33333"/>
                    <a:invGamma/>
                  </a:srgbClr>
                </a:gs>
                <a:gs pos="100000">
                  <a:srgbClr val="73E77E"/>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72" name=""/>
            <p:cNvSpPr/>
            <p:nvPr/>
          </p:nvSpPr>
          <p:spPr>
            <a:xfrm>
              <a:off x="469" y="0"/>
              <a:ext cx="405" cy="405"/>
            </a:xfrm>
            <a:prstGeom prst="ellipse">
              <a:avLst/>
            </a:prstGeom>
            <a:solidFill>
              <a:srgbClr val="333333"/>
            </a:soli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73" name=""/>
            <p:cNvSpPr/>
            <p:nvPr/>
          </p:nvSpPr>
          <p:spPr>
            <a:xfrm>
              <a:off x="473" y="3"/>
              <a:ext cx="392" cy="392"/>
            </a:xfrm>
            <a:prstGeom prst="ellipse">
              <a:avLst/>
            </a:prstGeom>
            <a:gradFill rotWithShape="1">
              <a:gsLst>
                <a:gs pos="0">
                  <a:srgbClr val="D6E1E2">
                    <a:gamma/>
                    <a:shade val="46275"/>
                    <a:invGamma/>
                  </a:srgbClr>
                </a:gs>
                <a:gs pos="100000">
                  <a:srgbClr val="D6E1E2"/>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74" name=""/>
            <p:cNvSpPr/>
            <p:nvPr/>
          </p:nvSpPr>
          <p:spPr>
            <a:xfrm>
              <a:off x="478" y="5"/>
              <a:ext cx="383" cy="383"/>
            </a:xfrm>
            <a:prstGeom prst="ellipse">
              <a:avLst/>
            </a:prstGeom>
            <a:gradFill rotWithShape="1">
              <a:gsLst>
                <a:gs pos="0">
                  <a:srgbClr val="D6E1E2">
                    <a:alpha val="0"/>
                  </a:srgbClr>
                </a:gs>
                <a:gs pos="100000">
                  <a:srgbClr val="D6E1E2">
                    <a:gamma/>
                    <a:tint val="34902"/>
                    <a:invGamma/>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75" name=""/>
            <p:cNvSpPr/>
            <p:nvPr/>
          </p:nvSpPr>
          <p:spPr>
            <a:xfrm>
              <a:off x="482" y="9"/>
              <a:ext cx="364" cy="357"/>
            </a:xfrm>
            <a:prstGeom prst="ellipse">
              <a:avLst/>
            </a:prstGeom>
            <a:gradFill rotWithShape="1">
              <a:gsLst>
                <a:gs pos="0">
                  <a:srgbClr val="D6E1E2">
                    <a:gamma/>
                    <a:shade val="79216"/>
                    <a:invGamma/>
                  </a:srgbClr>
                </a:gs>
                <a:gs pos="100000">
                  <a:srgbClr val="D6E1E2">
                    <a:alpha val="48000"/>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76" name=""/>
            <p:cNvSpPr/>
            <p:nvPr/>
          </p:nvSpPr>
          <p:spPr>
            <a:xfrm>
              <a:off x="504" y="19"/>
              <a:ext cx="323" cy="290"/>
            </a:xfrm>
            <a:prstGeom prst="ellipse">
              <a:avLst/>
            </a:prstGeom>
            <a:gradFill rotWithShape="1">
              <a:gsLst>
                <a:gs pos="0">
                  <a:srgbClr val="D6E1E2">
                    <a:gamma/>
                    <a:tint val="0"/>
                    <a:invGamma/>
                  </a:srgbClr>
                </a:gs>
                <a:gs pos="100000">
                  <a:srgbClr val="D6E1E2">
                    <a:alpha val="37999"/>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77" name=""/>
            <p:cNvSpPr/>
            <p:nvPr/>
          </p:nvSpPr>
          <p:spPr>
            <a:xfrm>
              <a:off x="556" y="58"/>
              <a:ext cx="223" cy="288"/>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r>
                <a:rPr lang="en-US" altLang="en-US" sz="2400">
                  <a:ea typeface="宋体" charset="-122"/>
                </a:rPr>
                <a:t>1</a:t>
              </a:r>
              <a:endParaRPr lang="en-US" altLang="en-US">
                <a:ea typeface="宋体" charset="-122"/>
              </a:endParaRPr>
            </a:p>
          </p:txBody>
        </p:sp>
        <p:sp>
          <p:nvSpPr>
            <p:cNvPr id="11278" name=""/>
            <p:cNvSpPr/>
            <p:nvPr/>
          </p:nvSpPr>
          <p:spPr>
            <a:xfrm>
              <a:off x="48" y="480"/>
              <a:ext cx="1296" cy="748"/>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r>
                <a:rPr lang="zh-CN" altLang="en-US" sz="2400" b="1">
                  <a:effectLst>
                    <a:outerShdw blurRad="38100" dist="38100" dir="2700000" algn="tl">
                      <a:schemeClr val="bg2"/>
                    </a:outerShdw>
                  </a:effectLst>
                  <a:latin typeface="宋体" charset="-122"/>
                  <a:ea typeface="宋体" charset="-122"/>
                </a:rPr>
                <a:t>按时睡眠，</a:t>
              </a:r>
              <a:r>
                <a:rPr lang="zh-CN" altLang="en-US" sz="2400" b="1">
                  <a:effectLst>
                    <a:outerShdw blurRad="38100" dist="38100" dir="2700000" algn="tl">
                      <a:schemeClr val="bg2"/>
                    </a:outerShdw>
                  </a:effectLst>
                  <a:latin typeface="Times New Roman" pitchFamily="2" charset="0"/>
                  <a:ea typeface="宋体" charset="-122"/>
                </a:rPr>
                <a:t> </a:t>
              </a:r>
              <a:r>
                <a:rPr lang="zh-CN" altLang="en-US" sz="2400" b="1">
                  <a:effectLst>
                    <a:outerShdw blurRad="38100" dist="38100" dir="2700000" algn="tl">
                      <a:schemeClr val="bg2"/>
                    </a:outerShdw>
                  </a:effectLst>
                  <a:latin typeface="宋体" charset="-122"/>
                  <a:ea typeface="宋体" charset="-122"/>
                </a:rPr>
                <a:t>不要在有了睡意才安排睡眠</a:t>
              </a:r>
              <a:r>
                <a:rPr lang="zh-CN" altLang="en-US" sz="2400" b="1">
                  <a:effectLst>
                    <a:outerShdw blurRad="38100" dist="38100" dir="2700000" algn="tl">
                      <a:schemeClr val="bg2"/>
                    </a:outerShdw>
                  </a:effectLst>
                  <a:latin typeface="Times New Roman" pitchFamily="2" charset="0"/>
                  <a:ea typeface="宋体" charset="-122"/>
                </a:rPr>
                <a:t> </a:t>
              </a:r>
              <a:endParaRPr lang="en-US" altLang="en-US" sz="2400" b="1">
                <a:effectLst>
                  <a:outerShdw blurRad="38100" dist="38100" dir="2700000" algn="tl">
                    <a:schemeClr val="bg2"/>
                  </a:outerShdw>
                </a:effectLst>
                <a:latin typeface="Times New Roman" pitchFamily="2" charset="0"/>
                <a:ea typeface="宋体" charset="-122"/>
              </a:endParaRPr>
            </a:p>
          </p:txBody>
        </p:sp>
        <p:sp>
          <p:nvSpPr>
            <p:cNvPr id="11279" name=""/>
            <p:cNvSpPr/>
            <p:nvPr/>
          </p:nvSpPr>
          <p:spPr>
            <a:xfrm>
              <a:off x="2" y="1994"/>
              <a:ext cx="1363" cy="548"/>
            </a:xfrm>
            <a:prstGeom prst="roundRect">
              <a:avLst>
                <a:gd name="adj" fmla="val 40389"/>
              </a:avLst>
            </a:prstGeom>
            <a:gradFill rotWithShape="1">
              <a:gsLst>
                <a:gs pos="0">
                  <a:srgbClr val="58A4AE"/>
                </a:gs>
                <a:gs pos="100000">
                  <a:schemeClr val="bg1"/>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80" name=""/>
            <p:cNvSpPr/>
            <p:nvPr/>
          </p:nvSpPr>
          <p:spPr>
            <a:xfrm>
              <a:off x="30" y="2009"/>
              <a:ext cx="1304" cy="487"/>
            </a:xfrm>
            <a:prstGeom prst="roundRect">
              <a:avLst>
                <a:gd name="adj" fmla="val 50000"/>
              </a:avLst>
            </a:prstGeom>
            <a:gradFill rotWithShape="1">
              <a:gsLst>
                <a:gs pos="0">
                  <a:srgbClr val="72B2BB"/>
                </a:gs>
                <a:gs pos="100000">
                  <a:schemeClr val="bg1"/>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grpSp>
        <p:nvGrpSpPr>
          <p:cNvPr id="11281" name=""/>
          <p:cNvGrpSpPr/>
          <p:nvPr/>
        </p:nvGrpSpPr>
        <p:grpSpPr>
          <a:xfrm>
            <a:off x="3962400" y="1752600"/>
            <a:ext cx="2170112" cy="4035425"/>
            <a:chExt cx="1367" cy="2542"/>
          </a:xfrm>
        </p:grpSpPr>
        <p:sp>
          <p:nvSpPr>
            <p:cNvPr id="11282" name=""/>
            <p:cNvSpPr/>
            <p:nvPr/>
          </p:nvSpPr>
          <p:spPr>
            <a:xfrm>
              <a:off x="4" y="194"/>
              <a:ext cx="1363" cy="1800"/>
            </a:xfrm>
            <a:prstGeom prst="roundRect">
              <a:avLst>
                <a:gd name="adj" fmla="val 17509"/>
              </a:avLst>
            </a:prstGeom>
            <a:gradFill rotWithShape="1">
              <a:gsLst>
                <a:gs pos="0">
                  <a:srgbClr val="B59F43"/>
                </a:gs>
                <a:gs pos="100000">
                  <a:srgbClr val="8F8849"/>
                </a:gs>
              </a:gsLst>
              <a:lin ang="27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83" name=""/>
            <p:cNvSpPr/>
            <p:nvPr/>
          </p:nvSpPr>
          <p:spPr>
            <a:xfrm>
              <a:off x="25" y="199"/>
              <a:ext cx="1322" cy="1766"/>
            </a:xfrm>
            <a:prstGeom prst="roundRect">
              <a:avLst>
                <a:gd name="adj" fmla="val 16667"/>
              </a:avLst>
            </a:prstGeom>
            <a:solidFill>
              <a:srgbClr val="E9E065"/>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84" name=""/>
            <p:cNvSpPr/>
            <p:nvPr/>
          </p:nvSpPr>
          <p:spPr>
            <a:xfrm>
              <a:off x="36" y="1499"/>
              <a:ext cx="1304" cy="447"/>
            </a:xfrm>
            <a:prstGeom prst="roundRect">
              <a:avLst>
                <a:gd name="adj" fmla="val 50000"/>
              </a:avLst>
            </a:prstGeom>
            <a:gradFill rotWithShape="1">
              <a:gsLst>
                <a:gs pos="0">
                  <a:srgbClr val="E9E065"/>
                </a:gs>
                <a:gs pos="100000">
                  <a:srgbClr val="E9E065">
                    <a:gamma/>
                    <a:tint val="57647"/>
                    <a:invGamma/>
                  </a:srgbClr>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85" name=""/>
            <p:cNvSpPr/>
            <p:nvPr/>
          </p:nvSpPr>
          <p:spPr>
            <a:xfrm>
              <a:off x="36" y="213"/>
              <a:ext cx="1304" cy="446"/>
            </a:xfrm>
            <a:prstGeom prst="roundRect">
              <a:avLst>
                <a:gd name="adj" fmla="val 50000"/>
              </a:avLst>
            </a:prstGeom>
            <a:gradFill rotWithShape="1">
              <a:gsLst>
                <a:gs pos="0">
                  <a:srgbClr val="E9E065">
                    <a:gamma/>
                    <a:tint val="33333"/>
                    <a:invGamma/>
                  </a:srgbClr>
                </a:gs>
                <a:gs pos="100000">
                  <a:srgbClr val="E9E065"/>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nvGrpSpPr>
            <p:cNvPr id="11286" name=""/>
            <p:cNvGrpSpPr/>
            <p:nvPr/>
          </p:nvGrpSpPr>
          <p:grpSpPr>
            <a:xfrm>
              <a:off x="473" y="0"/>
              <a:ext cx="405" cy="405"/>
              <a:chExt cx="668" cy="668"/>
            </a:xfrm>
          </p:grpSpPr>
          <p:sp>
            <p:nvSpPr>
              <p:cNvPr id="11287" name=""/>
              <p:cNvSpPr/>
              <p:nvPr/>
            </p:nvSpPr>
            <p:spPr>
              <a:xfrm>
                <a:off x="0" y="0"/>
                <a:ext cx="668" cy="668"/>
              </a:xfrm>
              <a:prstGeom prst="ellipse">
                <a:avLst/>
              </a:prstGeom>
              <a:solidFill>
                <a:srgbClr val="333333"/>
              </a:soli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88" name=""/>
              <p:cNvSpPr/>
              <p:nvPr/>
            </p:nvSpPr>
            <p:spPr>
              <a:xfrm>
                <a:off x="7" y="5"/>
                <a:ext cx="646" cy="647"/>
              </a:xfrm>
              <a:prstGeom prst="ellipse">
                <a:avLst/>
              </a:prstGeom>
              <a:gradFill rotWithShape="1">
                <a:gsLst>
                  <a:gs pos="0">
                    <a:srgbClr val="D6E1E2">
                      <a:gamma/>
                      <a:shade val="46275"/>
                      <a:invGamma/>
                    </a:srgbClr>
                  </a:gs>
                  <a:gs pos="100000">
                    <a:srgbClr val="D6E1E2"/>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89" name=""/>
              <p:cNvSpPr/>
              <p:nvPr/>
            </p:nvSpPr>
            <p:spPr>
              <a:xfrm>
                <a:off x="15" y="9"/>
                <a:ext cx="631" cy="631"/>
              </a:xfrm>
              <a:prstGeom prst="ellipse">
                <a:avLst/>
              </a:prstGeom>
              <a:gradFill rotWithShape="1">
                <a:gsLst>
                  <a:gs pos="0">
                    <a:srgbClr val="D6E1E2">
                      <a:alpha val="0"/>
                    </a:srgbClr>
                  </a:gs>
                  <a:gs pos="100000">
                    <a:srgbClr val="D6E1E2">
                      <a:gamma/>
                      <a:tint val="34902"/>
                      <a:invGamma/>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90" name=""/>
              <p:cNvSpPr/>
              <p:nvPr/>
            </p:nvSpPr>
            <p:spPr>
              <a:xfrm>
                <a:off x="22" y="15"/>
                <a:ext cx="600" cy="589"/>
              </a:xfrm>
              <a:prstGeom prst="ellipse">
                <a:avLst/>
              </a:prstGeom>
              <a:gradFill rotWithShape="1">
                <a:gsLst>
                  <a:gs pos="0">
                    <a:srgbClr val="D6E1E2">
                      <a:gamma/>
                      <a:shade val="79216"/>
                      <a:invGamma/>
                    </a:srgbClr>
                  </a:gs>
                  <a:gs pos="100000">
                    <a:srgbClr val="D6E1E2">
                      <a:alpha val="48000"/>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91" name=""/>
              <p:cNvSpPr/>
              <p:nvPr/>
            </p:nvSpPr>
            <p:spPr>
              <a:xfrm>
                <a:off x="57" y="31"/>
                <a:ext cx="533" cy="479"/>
              </a:xfrm>
              <a:prstGeom prst="ellipse">
                <a:avLst/>
              </a:prstGeom>
              <a:gradFill rotWithShape="1">
                <a:gsLst>
                  <a:gs pos="0">
                    <a:srgbClr val="D6E1E2">
                      <a:gamma/>
                      <a:tint val="0"/>
                      <a:invGamma/>
                    </a:srgbClr>
                  </a:gs>
                  <a:gs pos="100000">
                    <a:srgbClr val="D6E1E2">
                      <a:alpha val="37999"/>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11292" name=""/>
            <p:cNvSpPr/>
            <p:nvPr/>
          </p:nvSpPr>
          <p:spPr>
            <a:xfrm>
              <a:off x="560" y="58"/>
              <a:ext cx="223" cy="288"/>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r>
                <a:rPr lang="en-US" altLang="en-US" sz="2400">
                  <a:ea typeface="宋体" charset="-122"/>
                </a:rPr>
                <a:t>2</a:t>
              </a:r>
              <a:endParaRPr lang="en-US" altLang="en-US">
                <a:ea typeface="宋体" charset="-122"/>
              </a:endParaRPr>
            </a:p>
          </p:txBody>
        </p:sp>
        <p:sp>
          <p:nvSpPr>
            <p:cNvPr id="11293" name=""/>
            <p:cNvSpPr/>
            <p:nvPr/>
          </p:nvSpPr>
          <p:spPr>
            <a:xfrm>
              <a:off x="52" y="480"/>
              <a:ext cx="1296" cy="1018"/>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r>
                <a:rPr lang="zh-CN" altLang="en-US" sz="2000" b="1">
                  <a:effectLst>
                    <a:outerShdw blurRad="38100" dist="38100" dir="2700000" algn="tl">
                      <a:schemeClr val="bg2"/>
                    </a:outerShdw>
                  </a:effectLst>
                  <a:latin typeface="宋体" charset="-122"/>
                  <a:ea typeface="宋体" charset="-122"/>
                </a:rPr>
                <a:t>保持深睡，</a:t>
              </a:r>
              <a:r>
                <a:rPr lang="zh-CN" altLang="en-US" sz="2000" b="1">
                  <a:effectLst>
                    <a:outerShdw blurRad="38100" dist="38100" dir="2700000" algn="tl">
                      <a:schemeClr val="bg2"/>
                    </a:outerShdw>
                  </a:effectLst>
                  <a:latin typeface="Times New Roman" pitchFamily="2" charset="0"/>
                  <a:ea typeface="宋体" charset="-122"/>
                </a:rPr>
                <a:t> </a:t>
              </a:r>
              <a:r>
                <a:rPr lang="zh-CN" altLang="en-US" sz="2000" b="1">
                  <a:effectLst>
                    <a:outerShdw blurRad="38100" dist="38100" dir="2700000" algn="tl">
                      <a:schemeClr val="bg2"/>
                    </a:outerShdw>
                  </a:effectLst>
                  <a:latin typeface="宋体" charset="-122"/>
                  <a:ea typeface="宋体" charset="-122"/>
                </a:rPr>
                <a:t>睡眠是由浅入深，做到在睡眠中有三分之二的深睡时间</a:t>
              </a:r>
              <a:r>
                <a:rPr lang="zh-CN" altLang="en-US" sz="2000" b="1">
                  <a:effectLst>
                    <a:outerShdw blurRad="38100" dist="38100" dir="2700000" algn="tl">
                      <a:schemeClr val="bg2"/>
                    </a:outerShdw>
                  </a:effectLst>
                  <a:latin typeface="Times New Roman" pitchFamily="2" charset="0"/>
                  <a:ea typeface="宋体" charset="-122"/>
                </a:rPr>
                <a:t> </a:t>
              </a:r>
              <a:endParaRPr lang="en-US" altLang="en-US" sz="2000" b="1">
                <a:effectLst>
                  <a:outerShdw blurRad="38100" dist="38100" dir="2700000" algn="tl">
                    <a:schemeClr val="bg2"/>
                  </a:outerShdw>
                </a:effectLst>
                <a:latin typeface="Times New Roman" pitchFamily="2" charset="0"/>
                <a:ea typeface="宋体" charset="-122"/>
              </a:endParaRPr>
            </a:p>
          </p:txBody>
        </p:sp>
        <p:sp>
          <p:nvSpPr>
            <p:cNvPr id="11294" name=""/>
            <p:cNvSpPr/>
            <p:nvPr/>
          </p:nvSpPr>
          <p:spPr>
            <a:xfrm>
              <a:off x="0" y="1994"/>
              <a:ext cx="1363" cy="548"/>
            </a:xfrm>
            <a:prstGeom prst="roundRect">
              <a:avLst>
                <a:gd name="adj" fmla="val 40389"/>
              </a:avLst>
            </a:prstGeom>
            <a:gradFill rotWithShape="1">
              <a:gsLst>
                <a:gs pos="0">
                  <a:srgbClr val="99BACC"/>
                </a:gs>
                <a:gs pos="100000">
                  <a:schemeClr val="bg1"/>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95" name=""/>
            <p:cNvSpPr/>
            <p:nvPr/>
          </p:nvSpPr>
          <p:spPr>
            <a:xfrm>
              <a:off x="28" y="2009"/>
              <a:ext cx="1304" cy="487"/>
            </a:xfrm>
            <a:prstGeom prst="roundRect">
              <a:avLst>
                <a:gd name="adj" fmla="val 50000"/>
              </a:avLst>
            </a:prstGeom>
            <a:gradFill rotWithShape="1">
              <a:gsLst>
                <a:gs pos="0">
                  <a:srgbClr val="C8DAD4"/>
                </a:gs>
                <a:gs pos="100000">
                  <a:srgbClr val="FFFFFF"/>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grpSp>
        <p:nvGrpSpPr>
          <p:cNvPr id="11296" name=""/>
          <p:cNvGrpSpPr/>
          <p:nvPr/>
        </p:nvGrpSpPr>
        <p:grpSpPr>
          <a:xfrm>
            <a:off x="6705600" y="1828800"/>
            <a:ext cx="2166938" cy="4035425"/>
            <a:chExt cx="1365" cy="2542"/>
          </a:xfrm>
        </p:grpSpPr>
        <p:sp>
          <p:nvSpPr>
            <p:cNvPr id="11297" name=""/>
            <p:cNvSpPr/>
            <p:nvPr/>
          </p:nvSpPr>
          <p:spPr>
            <a:xfrm>
              <a:off x="0" y="194"/>
              <a:ext cx="1363" cy="1800"/>
            </a:xfrm>
            <a:prstGeom prst="roundRect">
              <a:avLst>
                <a:gd name="adj" fmla="val 17509"/>
              </a:avLst>
            </a:prstGeom>
            <a:gradFill rotWithShape="1">
              <a:gsLst>
                <a:gs pos="0">
                  <a:srgbClr val="34B034"/>
                </a:gs>
                <a:gs pos="100000">
                  <a:srgbClr val="3F8B4A"/>
                </a:gs>
              </a:gsLst>
              <a:lin ang="27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98" name=""/>
            <p:cNvSpPr/>
            <p:nvPr/>
          </p:nvSpPr>
          <p:spPr>
            <a:xfrm>
              <a:off x="21" y="199"/>
              <a:ext cx="1322" cy="1766"/>
            </a:xfrm>
            <a:prstGeom prst="roundRect">
              <a:avLst>
                <a:gd name="adj" fmla="val 16667"/>
              </a:avLst>
            </a:prstGeom>
            <a:solidFill>
              <a:srgbClr val="73E77E"/>
            </a:soli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299" name=""/>
            <p:cNvSpPr/>
            <p:nvPr/>
          </p:nvSpPr>
          <p:spPr>
            <a:xfrm>
              <a:off x="32" y="1499"/>
              <a:ext cx="1304" cy="447"/>
            </a:xfrm>
            <a:prstGeom prst="roundRect">
              <a:avLst>
                <a:gd name="adj" fmla="val 50000"/>
              </a:avLst>
            </a:prstGeom>
            <a:gradFill rotWithShape="1">
              <a:gsLst>
                <a:gs pos="0">
                  <a:srgbClr val="73E77E"/>
                </a:gs>
                <a:gs pos="100000">
                  <a:srgbClr val="73E77E">
                    <a:gamma/>
                    <a:tint val="54510"/>
                    <a:invGamma/>
                  </a:srgbClr>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300" name=""/>
            <p:cNvSpPr/>
            <p:nvPr/>
          </p:nvSpPr>
          <p:spPr>
            <a:xfrm>
              <a:off x="32" y="213"/>
              <a:ext cx="1304" cy="446"/>
            </a:xfrm>
            <a:prstGeom prst="roundRect">
              <a:avLst>
                <a:gd name="adj" fmla="val 50000"/>
              </a:avLst>
            </a:prstGeom>
            <a:gradFill rotWithShape="1">
              <a:gsLst>
                <a:gs pos="0">
                  <a:srgbClr val="73E77E">
                    <a:gamma/>
                    <a:tint val="33333"/>
                    <a:invGamma/>
                  </a:srgbClr>
                </a:gs>
                <a:gs pos="100000">
                  <a:srgbClr val="73E77E"/>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301" name=""/>
            <p:cNvSpPr/>
            <p:nvPr/>
          </p:nvSpPr>
          <p:spPr>
            <a:xfrm>
              <a:off x="469" y="0"/>
              <a:ext cx="405" cy="405"/>
            </a:xfrm>
            <a:prstGeom prst="ellipse">
              <a:avLst/>
            </a:prstGeom>
            <a:solidFill>
              <a:srgbClr val="333333"/>
            </a:soli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302" name=""/>
            <p:cNvSpPr/>
            <p:nvPr/>
          </p:nvSpPr>
          <p:spPr>
            <a:xfrm>
              <a:off x="473" y="3"/>
              <a:ext cx="392" cy="392"/>
            </a:xfrm>
            <a:prstGeom prst="ellipse">
              <a:avLst/>
            </a:prstGeom>
            <a:gradFill rotWithShape="1">
              <a:gsLst>
                <a:gs pos="0">
                  <a:srgbClr val="D6E1E2">
                    <a:gamma/>
                    <a:shade val="46275"/>
                    <a:invGamma/>
                  </a:srgbClr>
                </a:gs>
                <a:gs pos="100000">
                  <a:srgbClr val="D6E1E2"/>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303" name=""/>
            <p:cNvSpPr/>
            <p:nvPr/>
          </p:nvSpPr>
          <p:spPr>
            <a:xfrm>
              <a:off x="478" y="5"/>
              <a:ext cx="383" cy="383"/>
            </a:xfrm>
            <a:prstGeom prst="ellipse">
              <a:avLst/>
            </a:prstGeom>
            <a:gradFill rotWithShape="1">
              <a:gsLst>
                <a:gs pos="0">
                  <a:srgbClr val="D6E1E2">
                    <a:alpha val="0"/>
                  </a:srgbClr>
                </a:gs>
                <a:gs pos="100000">
                  <a:srgbClr val="D6E1E2">
                    <a:gamma/>
                    <a:tint val="34902"/>
                    <a:invGamma/>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304" name=""/>
            <p:cNvSpPr/>
            <p:nvPr/>
          </p:nvSpPr>
          <p:spPr>
            <a:xfrm>
              <a:off x="482" y="9"/>
              <a:ext cx="364" cy="357"/>
            </a:xfrm>
            <a:prstGeom prst="ellipse">
              <a:avLst/>
            </a:prstGeom>
            <a:gradFill rotWithShape="1">
              <a:gsLst>
                <a:gs pos="0">
                  <a:srgbClr val="D6E1E2">
                    <a:gamma/>
                    <a:shade val="79216"/>
                    <a:invGamma/>
                  </a:srgbClr>
                </a:gs>
                <a:gs pos="100000">
                  <a:srgbClr val="D6E1E2">
                    <a:alpha val="48000"/>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305" name=""/>
            <p:cNvSpPr/>
            <p:nvPr/>
          </p:nvSpPr>
          <p:spPr>
            <a:xfrm>
              <a:off x="504" y="19"/>
              <a:ext cx="323" cy="290"/>
            </a:xfrm>
            <a:prstGeom prst="ellipse">
              <a:avLst/>
            </a:prstGeom>
            <a:gradFill rotWithShape="1">
              <a:gsLst>
                <a:gs pos="0">
                  <a:srgbClr val="D6E1E2">
                    <a:gamma/>
                    <a:tint val="0"/>
                    <a:invGamma/>
                  </a:srgbClr>
                </a:gs>
                <a:gs pos="100000">
                  <a:srgbClr val="D6E1E2">
                    <a:alpha val="37999"/>
                  </a:srgbClr>
                </a:gs>
              </a:gsLst>
              <a:lin ang="5400000" scaled="1"/>
            </a:gra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306" name=""/>
            <p:cNvSpPr/>
            <p:nvPr/>
          </p:nvSpPr>
          <p:spPr>
            <a:xfrm>
              <a:off x="556" y="58"/>
              <a:ext cx="223" cy="288"/>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r>
                <a:rPr lang="en-US" altLang="en-US" sz="2400">
                  <a:ea typeface="宋体" charset="-122"/>
                </a:rPr>
                <a:t>3</a:t>
              </a:r>
              <a:endParaRPr lang="en-US" altLang="en-US">
                <a:ea typeface="宋体" charset="-122"/>
              </a:endParaRPr>
            </a:p>
          </p:txBody>
        </p:sp>
        <p:sp>
          <p:nvSpPr>
            <p:cNvPr id="11307" name=""/>
            <p:cNvSpPr/>
            <p:nvPr/>
          </p:nvSpPr>
          <p:spPr>
            <a:xfrm>
              <a:off x="48" y="480"/>
              <a:ext cx="1296" cy="978"/>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r>
                <a:rPr lang="zh-CN" altLang="en-US" sz="2400" b="1">
                  <a:effectLst>
                    <a:outerShdw blurRad="38100" dist="38100" dir="2700000" algn="tl">
                      <a:schemeClr val="bg2"/>
                    </a:outerShdw>
                  </a:effectLst>
                  <a:latin typeface="宋体" charset="-122"/>
                  <a:ea typeface="宋体" charset="-122"/>
                </a:rPr>
                <a:t>按时起床，</a:t>
              </a:r>
              <a:r>
                <a:rPr lang="zh-CN" altLang="en-US" sz="2400" b="1">
                  <a:effectLst>
                    <a:outerShdw blurRad="38100" dist="38100" dir="2700000" algn="tl">
                      <a:schemeClr val="bg2"/>
                    </a:outerShdw>
                  </a:effectLst>
                  <a:latin typeface="Times New Roman" pitchFamily="2" charset="0"/>
                  <a:ea typeface="宋体" charset="-122"/>
                </a:rPr>
                <a:t> </a:t>
              </a:r>
              <a:r>
                <a:rPr lang="zh-CN" altLang="en-US" sz="2400" b="1">
                  <a:effectLst>
                    <a:outerShdw blurRad="38100" dist="38100" dir="2700000" algn="tl">
                      <a:schemeClr val="bg2"/>
                    </a:outerShdw>
                  </a:effectLst>
                  <a:latin typeface="宋体" charset="-122"/>
                  <a:ea typeface="宋体" charset="-122"/>
                </a:rPr>
                <a:t>不要贪睡，在睡眠很淡的阶段就起床</a:t>
              </a:r>
              <a:r>
                <a:rPr lang="zh-CN" altLang="en-US" sz="2400" b="1">
                  <a:effectLst>
                    <a:outerShdw blurRad="38100" dist="38100" dir="2700000" algn="tl">
                      <a:schemeClr val="bg2"/>
                    </a:outerShdw>
                  </a:effectLst>
                  <a:latin typeface="Times New Roman" pitchFamily="2" charset="0"/>
                  <a:ea typeface="宋体" charset="-122"/>
                </a:rPr>
                <a:t> </a:t>
              </a:r>
              <a:endParaRPr lang="en-US" altLang="en-US" sz="2400" b="1">
                <a:effectLst>
                  <a:outerShdw blurRad="38100" dist="38100" dir="2700000" algn="tl">
                    <a:schemeClr val="bg2"/>
                  </a:outerShdw>
                </a:effectLst>
                <a:latin typeface="Times New Roman" pitchFamily="2" charset="0"/>
                <a:ea typeface="宋体" charset="-122"/>
              </a:endParaRPr>
            </a:p>
          </p:txBody>
        </p:sp>
        <p:sp>
          <p:nvSpPr>
            <p:cNvPr id="11308" name=""/>
            <p:cNvSpPr/>
            <p:nvPr/>
          </p:nvSpPr>
          <p:spPr>
            <a:xfrm>
              <a:off x="2" y="1994"/>
              <a:ext cx="1363" cy="548"/>
            </a:xfrm>
            <a:prstGeom prst="roundRect">
              <a:avLst>
                <a:gd name="adj" fmla="val 40389"/>
              </a:avLst>
            </a:prstGeom>
            <a:gradFill rotWithShape="1">
              <a:gsLst>
                <a:gs pos="0">
                  <a:srgbClr val="58A4AE"/>
                </a:gs>
                <a:gs pos="100000">
                  <a:schemeClr val="bg1"/>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1309" name=""/>
            <p:cNvSpPr/>
            <p:nvPr/>
          </p:nvSpPr>
          <p:spPr>
            <a:xfrm>
              <a:off x="30" y="2009"/>
              <a:ext cx="1304" cy="487"/>
            </a:xfrm>
            <a:prstGeom prst="roundRect">
              <a:avLst>
                <a:gd name="adj" fmla="val 50000"/>
              </a:avLst>
            </a:prstGeom>
            <a:gradFill rotWithShape="1">
              <a:gsLst>
                <a:gs pos="0">
                  <a:srgbClr val="72B2BB"/>
                </a:gs>
                <a:gs pos="100000">
                  <a:schemeClr val="bg1"/>
                </a:gs>
              </a:gsLst>
              <a:lin ang="540000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grpSp>
      <p:sp>
        <p:nvSpPr>
          <p:cNvPr id="11310" name="Date Placeholder 3"/>
          <p:cNvSpPr>
            <a:spLocks noGrp="1"/>
          </p:cNvSpPr>
          <p:nvPr>
            <p:ph type="dt" sz="half" idx="2"/>
          </p:nvPr>
        </p:nvSpPr>
        <p:spPr/>
        <p:txBody>
          <a:bodyPr/>
          <a:lstStyle/>
          <a:p>
            <a:pPr lvl="0"/>
            <a:fld id="{672061E0-7C36-4AF5-ADE4-DC2F0848CC93}"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11311" name="Slide Number Placeholder 5"/>
          <p:cNvSpPr>
            <a:spLocks noGrp="1"/>
          </p:cNvSpPr>
          <p:nvPr>
            <p:ph type="sldNum" sz="quarter" idx="4"/>
          </p:nvPr>
        </p:nvSpPr>
        <p:spPr/>
        <p:txBody>
          <a:bodyPr/>
          <a:lstStyle/>
          <a:p>
            <a:pPr lvl="0" algn="ctr"/>
            <a:fld id="{AD42F421-A7B2-45BC-88B0-938CB49D221F}" type="slidenum">
              <a:rPr lang="zh-CN" altLang="en-US" sz="1200">
                <a:effectLst>
                  <a:outerShdw blurRad="38100" dist="38100" dir="2700000" algn="tl">
                    <a:schemeClr val="bg2"/>
                  </a:outerShdw>
                </a:effectLst>
                <a:latin typeface="Verdana" pitchFamily="2" charset="0"/>
                <a:ea typeface="宋体" charset="-122"/>
              </a:rPr>
              <a:t>6</a:t>
            </a:fld>
            <a:endParaRPr lang="en-US"/>
          </a:p>
        </p:txBody>
      </p:sp>
      <p:sp>
        <p:nvSpPr>
          <p:cNvPr id="11312" name="Footer Placeholder 4"/>
          <p:cNvSpPr>
            <a:spLocks noGrp="1"/>
          </p:cNvSpPr>
          <p:nvPr>
            <p:ph type="ftr" sz="quarter" idx="3"/>
          </p:nvPr>
        </p:nvSpPr>
        <p:spPr/>
        <p:txBody>
          <a:bodyPr/>
          <a:lstStyle/>
          <a:p>
            <a:pPr lvl="0" algn="r"/>
            <a:fld id="{3CB34408-F8B4-41FD-8D0A-822905F41BDD}"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11313" name="TextBox 11312"/>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
          <p:cNvSpPr/>
          <p:nvPr>
            <p:ph type="title"/>
          </p:nvPr>
        </p:nvSpPr>
        <p:spPr>
          <a:xfrm>
            <a:off x="733425" y="731838"/>
            <a:ext cx="7800975" cy="563562"/>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rPr lang="en-US" altLang="en-US">
                <a:ea typeface="宋体" charset="-122"/>
              </a:rPr>
              <a:t> Cycle</a:t>
            </a:r>
            <a:endParaRPr lang="en-US" altLang="en-US">
              <a:ea typeface="宋体" charset="-122"/>
            </a:endParaRPr>
          </a:p>
        </p:txBody>
      </p:sp>
      <p:grpSp>
        <p:nvGrpSpPr>
          <p:cNvPr id="13315" name=""/>
          <p:cNvGrpSpPr/>
          <p:nvPr/>
        </p:nvGrpSpPr>
        <p:grpSpPr>
          <a:xfrm>
            <a:off x="685800" y="1905000"/>
            <a:ext cx="7848600" cy="4191000"/>
            <a:chExt cx="4608" cy="2448"/>
          </a:xfrm>
        </p:grpSpPr>
        <p:sp>
          <p:nvSpPr>
            <p:cNvPr id="13316" name="未知"/>
            <p:cNvSpPr/>
            <p:nvPr/>
          </p:nvSpPr>
          <p:spPr>
            <a:xfrm rot="20220000">
              <a:off x="397" y="469"/>
              <a:ext cx="3839" cy="1527"/>
            </a:xfrm>
            <a:custGeom>
              <a:rect l="l" t="t" r="r" b="b"/>
              <a:pathLst>
                <a:path w="4040" h="1888">
                  <a:moveTo>
                    <a:pt x="2020" y="0"/>
                  </a:moveTo>
                  <a:lnTo>
                    <a:pt x="1854" y="4"/>
                  </a:lnTo>
                  <a:lnTo>
                    <a:pt x="1692" y="12"/>
                  </a:lnTo>
                  <a:lnTo>
                    <a:pt x="1534" y="28"/>
                  </a:lnTo>
                  <a:lnTo>
                    <a:pt x="1382" y="48"/>
                  </a:lnTo>
                  <a:lnTo>
                    <a:pt x="1234" y="74"/>
                  </a:lnTo>
                  <a:lnTo>
                    <a:pt x="1092" y="106"/>
                  </a:lnTo>
                  <a:lnTo>
                    <a:pt x="956" y="142"/>
                  </a:lnTo>
                  <a:lnTo>
                    <a:pt x="828" y="182"/>
                  </a:lnTo>
                  <a:lnTo>
                    <a:pt x="706" y="228"/>
                  </a:lnTo>
                  <a:lnTo>
                    <a:pt x="592" y="276"/>
                  </a:lnTo>
                  <a:lnTo>
                    <a:pt x="486" y="330"/>
                  </a:lnTo>
                  <a:lnTo>
                    <a:pt x="390" y="386"/>
                  </a:lnTo>
                  <a:lnTo>
                    <a:pt x="302" y="446"/>
                  </a:lnTo>
                  <a:lnTo>
                    <a:pt x="226" y="510"/>
                  </a:lnTo>
                  <a:lnTo>
                    <a:pt x="158" y="576"/>
                  </a:lnTo>
                  <a:lnTo>
                    <a:pt x="102" y="646"/>
                  </a:lnTo>
                  <a:lnTo>
                    <a:pt x="58" y="718"/>
                  </a:lnTo>
                  <a:lnTo>
                    <a:pt x="26" y="790"/>
                  </a:lnTo>
                  <a:lnTo>
                    <a:pt x="6" y="866"/>
                  </a:lnTo>
                  <a:lnTo>
                    <a:pt x="0" y="944"/>
                  </a:lnTo>
                  <a:lnTo>
                    <a:pt x="6" y="1022"/>
                  </a:lnTo>
                  <a:lnTo>
                    <a:pt x="26" y="1098"/>
                  </a:lnTo>
                  <a:lnTo>
                    <a:pt x="58" y="1170"/>
                  </a:lnTo>
                  <a:lnTo>
                    <a:pt x="102" y="1242"/>
                  </a:lnTo>
                  <a:lnTo>
                    <a:pt x="158" y="1312"/>
                  </a:lnTo>
                  <a:lnTo>
                    <a:pt x="226" y="1378"/>
                  </a:lnTo>
                  <a:lnTo>
                    <a:pt x="302" y="1442"/>
                  </a:lnTo>
                  <a:lnTo>
                    <a:pt x="390" y="1502"/>
                  </a:lnTo>
                  <a:lnTo>
                    <a:pt x="486" y="1558"/>
                  </a:lnTo>
                  <a:lnTo>
                    <a:pt x="592" y="1612"/>
                  </a:lnTo>
                  <a:lnTo>
                    <a:pt x="706" y="1660"/>
                  </a:lnTo>
                  <a:lnTo>
                    <a:pt x="828" y="1706"/>
                  </a:lnTo>
                  <a:lnTo>
                    <a:pt x="956" y="1746"/>
                  </a:lnTo>
                  <a:lnTo>
                    <a:pt x="1092" y="1782"/>
                  </a:lnTo>
                  <a:lnTo>
                    <a:pt x="1234" y="1814"/>
                  </a:lnTo>
                  <a:lnTo>
                    <a:pt x="1382" y="1840"/>
                  </a:lnTo>
                  <a:lnTo>
                    <a:pt x="1534" y="1860"/>
                  </a:lnTo>
                  <a:lnTo>
                    <a:pt x="1692" y="1876"/>
                  </a:lnTo>
                  <a:lnTo>
                    <a:pt x="1854" y="1884"/>
                  </a:lnTo>
                  <a:lnTo>
                    <a:pt x="2020" y="1888"/>
                  </a:lnTo>
                  <a:lnTo>
                    <a:pt x="2186" y="1884"/>
                  </a:lnTo>
                  <a:lnTo>
                    <a:pt x="2348" y="1876"/>
                  </a:lnTo>
                  <a:lnTo>
                    <a:pt x="2506" y="1860"/>
                  </a:lnTo>
                  <a:lnTo>
                    <a:pt x="2658" y="1840"/>
                  </a:lnTo>
                  <a:lnTo>
                    <a:pt x="2806" y="1814"/>
                  </a:lnTo>
                  <a:lnTo>
                    <a:pt x="2948" y="1782"/>
                  </a:lnTo>
                  <a:lnTo>
                    <a:pt x="3084" y="1746"/>
                  </a:lnTo>
                  <a:lnTo>
                    <a:pt x="3212" y="1706"/>
                  </a:lnTo>
                  <a:lnTo>
                    <a:pt x="3334" y="1660"/>
                  </a:lnTo>
                  <a:lnTo>
                    <a:pt x="3448" y="1612"/>
                  </a:lnTo>
                  <a:lnTo>
                    <a:pt x="3554" y="1558"/>
                  </a:lnTo>
                  <a:lnTo>
                    <a:pt x="3650" y="1502"/>
                  </a:lnTo>
                  <a:lnTo>
                    <a:pt x="3738" y="1442"/>
                  </a:lnTo>
                  <a:lnTo>
                    <a:pt x="3814" y="1378"/>
                  </a:lnTo>
                  <a:lnTo>
                    <a:pt x="3882" y="1312"/>
                  </a:lnTo>
                  <a:lnTo>
                    <a:pt x="3938" y="1242"/>
                  </a:lnTo>
                  <a:lnTo>
                    <a:pt x="3982" y="1170"/>
                  </a:lnTo>
                  <a:lnTo>
                    <a:pt x="4014" y="1098"/>
                  </a:lnTo>
                  <a:lnTo>
                    <a:pt x="4034" y="1022"/>
                  </a:lnTo>
                  <a:lnTo>
                    <a:pt x="4040" y="944"/>
                  </a:lnTo>
                  <a:lnTo>
                    <a:pt x="4034" y="866"/>
                  </a:lnTo>
                  <a:lnTo>
                    <a:pt x="4014" y="790"/>
                  </a:lnTo>
                  <a:lnTo>
                    <a:pt x="3982" y="718"/>
                  </a:lnTo>
                  <a:lnTo>
                    <a:pt x="3938" y="646"/>
                  </a:lnTo>
                  <a:lnTo>
                    <a:pt x="3882" y="576"/>
                  </a:lnTo>
                  <a:lnTo>
                    <a:pt x="3814" y="510"/>
                  </a:lnTo>
                  <a:lnTo>
                    <a:pt x="3738" y="446"/>
                  </a:lnTo>
                  <a:lnTo>
                    <a:pt x="3650" y="386"/>
                  </a:lnTo>
                  <a:lnTo>
                    <a:pt x="3554" y="330"/>
                  </a:lnTo>
                  <a:lnTo>
                    <a:pt x="3448" y="276"/>
                  </a:lnTo>
                  <a:lnTo>
                    <a:pt x="3334" y="228"/>
                  </a:lnTo>
                  <a:lnTo>
                    <a:pt x="3212" y="182"/>
                  </a:lnTo>
                  <a:lnTo>
                    <a:pt x="3084" y="142"/>
                  </a:lnTo>
                  <a:lnTo>
                    <a:pt x="2948" y="106"/>
                  </a:lnTo>
                  <a:lnTo>
                    <a:pt x="2806" y="74"/>
                  </a:lnTo>
                  <a:lnTo>
                    <a:pt x="2658" y="48"/>
                  </a:lnTo>
                  <a:lnTo>
                    <a:pt x="2506" y="28"/>
                  </a:lnTo>
                  <a:lnTo>
                    <a:pt x="2348" y="12"/>
                  </a:lnTo>
                  <a:lnTo>
                    <a:pt x="2186" y="4"/>
                  </a:lnTo>
                  <a:lnTo>
                    <a:pt x="2020" y="0"/>
                  </a:lnTo>
                  <a:close/>
                  <a:moveTo>
                    <a:pt x="1922" y="1748"/>
                  </a:moveTo>
                  <a:lnTo>
                    <a:pt x="1762" y="1746"/>
                  </a:lnTo>
                  <a:lnTo>
                    <a:pt x="1606" y="1736"/>
                  </a:lnTo>
                  <a:lnTo>
                    <a:pt x="1454" y="1722"/>
                  </a:lnTo>
                  <a:lnTo>
                    <a:pt x="1306" y="1702"/>
                  </a:lnTo>
                  <a:lnTo>
                    <a:pt x="1164" y="1678"/>
                  </a:lnTo>
                  <a:lnTo>
                    <a:pt x="1028" y="1648"/>
                  </a:lnTo>
                  <a:lnTo>
                    <a:pt x="898" y="1614"/>
                  </a:lnTo>
                  <a:lnTo>
                    <a:pt x="776" y="1576"/>
                  </a:lnTo>
                  <a:lnTo>
                    <a:pt x="662" y="1532"/>
                  </a:lnTo>
                  <a:lnTo>
                    <a:pt x="554" y="1486"/>
                  </a:lnTo>
                  <a:lnTo>
                    <a:pt x="458" y="1436"/>
                  </a:lnTo>
                  <a:lnTo>
                    <a:pt x="370" y="1382"/>
                  </a:lnTo>
                  <a:lnTo>
                    <a:pt x="292" y="1326"/>
                  </a:lnTo>
                  <a:lnTo>
                    <a:pt x="224" y="1266"/>
                  </a:lnTo>
                  <a:lnTo>
                    <a:pt x="166" y="1204"/>
                  </a:lnTo>
                  <a:lnTo>
                    <a:pt x="122" y="1140"/>
                  </a:lnTo>
                  <a:lnTo>
                    <a:pt x="88" y="1074"/>
                  </a:lnTo>
                  <a:lnTo>
                    <a:pt x="68" y="1004"/>
                  </a:lnTo>
                  <a:lnTo>
                    <a:pt x="62" y="934"/>
                  </a:lnTo>
                  <a:lnTo>
                    <a:pt x="68" y="864"/>
                  </a:lnTo>
                  <a:lnTo>
                    <a:pt x="88" y="796"/>
                  </a:lnTo>
                  <a:lnTo>
                    <a:pt x="122" y="730"/>
                  </a:lnTo>
                  <a:lnTo>
                    <a:pt x="166" y="664"/>
                  </a:lnTo>
                  <a:lnTo>
                    <a:pt x="224" y="602"/>
                  </a:lnTo>
                  <a:lnTo>
                    <a:pt x="292" y="544"/>
                  </a:lnTo>
                  <a:lnTo>
                    <a:pt x="370" y="486"/>
                  </a:lnTo>
                  <a:lnTo>
                    <a:pt x="458" y="434"/>
                  </a:lnTo>
                  <a:lnTo>
                    <a:pt x="554" y="382"/>
                  </a:lnTo>
                  <a:lnTo>
                    <a:pt x="662" y="336"/>
                  </a:lnTo>
                  <a:lnTo>
                    <a:pt x="776" y="294"/>
                  </a:lnTo>
                  <a:lnTo>
                    <a:pt x="898" y="256"/>
                  </a:lnTo>
                  <a:lnTo>
                    <a:pt x="1028" y="222"/>
                  </a:lnTo>
                  <a:lnTo>
                    <a:pt x="1164" y="192"/>
                  </a:lnTo>
                  <a:lnTo>
                    <a:pt x="1306" y="166"/>
                  </a:lnTo>
                  <a:lnTo>
                    <a:pt x="1454" y="148"/>
                  </a:lnTo>
                  <a:lnTo>
                    <a:pt x="1606" y="132"/>
                  </a:lnTo>
                  <a:lnTo>
                    <a:pt x="1762" y="124"/>
                  </a:lnTo>
                  <a:lnTo>
                    <a:pt x="1922" y="120"/>
                  </a:lnTo>
                  <a:lnTo>
                    <a:pt x="2084" y="124"/>
                  </a:lnTo>
                  <a:lnTo>
                    <a:pt x="2240" y="132"/>
                  </a:lnTo>
                  <a:lnTo>
                    <a:pt x="2392" y="148"/>
                  </a:lnTo>
                  <a:lnTo>
                    <a:pt x="2540" y="166"/>
                  </a:lnTo>
                  <a:lnTo>
                    <a:pt x="2682" y="192"/>
                  </a:lnTo>
                  <a:lnTo>
                    <a:pt x="2818" y="222"/>
                  </a:lnTo>
                  <a:lnTo>
                    <a:pt x="2948" y="256"/>
                  </a:lnTo>
                  <a:lnTo>
                    <a:pt x="3070" y="294"/>
                  </a:lnTo>
                  <a:lnTo>
                    <a:pt x="3184" y="336"/>
                  </a:lnTo>
                  <a:lnTo>
                    <a:pt x="3292" y="382"/>
                  </a:lnTo>
                  <a:lnTo>
                    <a:pt x="3388" y="434"/>
                  </a:lnTo>
                  <a:lnTo>
                    <a:pt x="3476" y="486"/>
                  </a:lnTo>
                  <a:lnTo>
                    <a:pt x="3554" y="544"/>
                  </a:lnTo>
                  <a:lnTo>
                    <a:pt x="3622" y="602"/>
                  </a:lnTo>
                  <a:lnTo>
                    <a:pt x="3680" y="664"/>
                  </a:lnTo>
                  <a:lnTo>
                    <a:pt x="3724" y="730"/>
                  </a:lnTo>
                  <a:lnTo>
                    <a:pt x="3758" y="796"/>
                  </a:lnTo>
                  <a:lnTo>
                    <a:pt x="3778" y="864"/>
                  </a:lnTo>
                  <a:lnTo>
                    <a:pt x="3784" y="934"/>
                  </a:lnTo>
                  <a:lnTo>
                    <a:pt x="3778" y="1004"/>
                  </a:lnTo>
                  <a:lnTo>
                    <a:pt x="3758" y="1074"/>
                  </a:lnTo>
                  <a:lnTo>
                    <a:pt x="3724" y="1140"/>
                  </a:lnTo>
                  <a:lnTo>
                    <a:pt x="3680" y="1204"/>
                  </a:lnTo>
                  <a:lnTo>
                    <a:pt x="3622" y="1266"/>
                  </a:lnTo>
                  <a:lnTo>
                    <a:pt x="3554" y="1326"/>
                  </a:lnTo>
                  <a:lnTo>
                    <a:pt x="3476" y="1382"/>
                  </a:lnTo>
                  <a:lnTo>
                    <a:pt x="3388" y="1436"/>
                  </a:lnTo>
                  <a:lnTo>
                    <a:pt x="3292" y="1486"/>
                  </a:lnTo>
                  <a:lnTo>
                    <a:pt x="3184" y="1532"/>
                  </a:lnTo>
                  <a:lnTo>
                    <a:pt x="3070" y="1576"/>
                  </a:lnTo>
                  <a:lnTo>
                    <a:pt x="2948" y="1614"/>
                  </a:lnTo>
                  <a:lnTo>
                    <a:pt x="2818" y="1648"/>
                  </a:lnTo>
                  <a:lnTo>
                    <a:pt x="2682" y="1678"/>
                  </a:lnTo>
                  <a:lnTo>
                    <a:pt x="2540" y="1702"/>
                  </a:lnTo>
                  <a:lnTo>
                    <a:pt x="2392" y="1722"/>
                  </a:lnTo>
                  <a:lnTo>
                    <a:pt x="2240" y="1736"/>
                  </a:lnTo>
                  <a:lnTo>
                    <a:pt x="2084" y="1746"/>
                  </a:lnTo>
                  <a:lnTo>
                    <a:pt x="1922" y="1748"/>
                  </a:lnTo>
                  <a:close/>
                </a:path>
              </a:pathLst>
            </a:custGeom>
            <a:gradFill rotWithShape="1">
              <a:gsLst>
                <a:gs pos="0">
                  <a:schemeClr val="bg2">
                    <a:alpha val="35999"/>
                    <a:gamma/>
                    <a:tint val="42353"/>
                    <a:invGamma/>
                  </a:schemeClr>
                </a:gs>
                <a:gs pos="100000">
                  <a:schemeClr val="bg2"/>
                </a:gs>
              </a:gsLst>
              <a:lin ang="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3317" name=""/>
            <p:cNvSpPr/>
            <p:nvPr/>
          </p:nvSpPr>
          <p:spPr>
            <a:xfrm rot="20040000">
              <a:off x="2304" y="384"/>
              <a:ext cx="672" cy="192"/>
            </a:xfrm>
            <a:prstGeom prst="ellipse">
              <a:avLst/>
            </a:prstGeom>
            <a:gradFill rotWithShape="1">
              <a:gsLst>
                <a:gs pos="0">
                  <a:srgbClr val="5F5F5F"/>
                </a:gs>
                <a:gs pos="100000">
                  <a:srgbClr val="84A5CA"/>
                </a:gs>
              </a:gsLst>
              <a:lin ang="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3318" name=""/>
            <p:cNvSpPr/>
            <p:nvPr/>
          </p:nvSpPr>
          <p:spPr>
            <a:xfrm rot="20040000">
              <a:off x="3936" y="528"/>
              <a:ext cx="672" cy="192"/>
            </a:xfrm>
            <a:prstGeom prst="ellipse">
              <a:avLst/>
            </a:prstGeom>
            <a:gradFill rotWithShape="1">
              <a:gsLst>
                <a:gs pos="0">
                  <a:srgbClr val="5F5F5F"/>
                </a:gs>
                <a:gs pos="100000">
                  <a:srgbClr val="84A5CA"/>
                </a:gs>
              </a:gsLst>
              <a:lin ang="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3319" name=""/>
            <p:cNvSpPr/>
            <p:nvPr/>
          </p:nvSpPr>
          <p:spPr>
            <a:xfrm rot="20040000">
              <a:off x="1392" y="2160"/>
              <a:ext cx="672" cy="192"/>
            </a:xfrm>
            <a:prstGeom prst="ellipse">
              <a:avLst/>
            </a:prstGeom>
            <a:gradFill rotWithShape="1">
              <a:gsLst>
                <a:gs pos="0">
                  <a:srgbClr val="5F5F5F"/>
                </a:gs>
                <a:gs pos="100000">
                  <a:srgbClr val="84A5CA"/>
                </a:gs>
              </a:gsLst>
              <a:lin ang="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3320" name=""/>
            <p:cNvSpPr/>
            <p:nvPr/>
          </p:nvSpPr>
          <p:spPr>
            <a:xfrm rot="20040000">
              <a:off x="2976" y="1808"/>
              <a:ext cx="672" cy="192"/>
            </a:xfrm>
            <a:prstGeom prst="ellipse">
              <a:avLst/>
            </a:prstGeom>
            <a:gradFill rotWithShape="1">
              <a:gsLst>
                <a:gs pos="0">
                  <a:srgbClr val="5F5F5F"/>
                </a:gs>
                <a:gs pos="100000">
                  <a:srgbClr val="84A5CA"/>
                </a:gs>
              </a:gsLst>
              <a:lin ang="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3321" name=""/>
            <p:cNvSpPr/>
            <p:nvPr/>
          </p:nvSpPr>
          <p:spPr>
            <a:xfrm rot="20040000">
              <a:off x="864" y="1248"/>
              <a:ext cx="672" cy="192"/>
            </a:xfrm>
            <a:prstGeom prst="ellipse">
              <a:avLst/>
            </a:prstGeom>
            <a:gradFill rotWithShape="1">
              <a:gsLst>
                <a:gs pos="0">
                  <a:srgbClr val="5F5F5F"/>
                </a:gs>
                <a:gs pos="100000">
                  <a:srgbClr val="84A5CA"/>
                </a:gs>
              </a:gsLst>
              <a:lin ang="0" scaled="1"/>
            </a:gradFill>
            <a:ln>
              <a:noFill/>
              <a:miter lim="800000"/>
            </a:ln>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13322" name=""/>
            <p:cNvSpPr/>
            <p:nvPr/>
          </p:nvSpPr>
          <p:spPr>
            <a:xfrm>
              <a:off x="1927" y="0"/>
              <a:ext cx="720" cy="694"/>
            </a:xfrm>
            <a:prstGeom prst="ellipse">
              <a:avLst/>
            </a:prstGeom>
            <a:gradFill rotWithShape="1">
              <a:gsLst>
                <a:gs pos="0">
                  <a:schemeClr val="hlink"/>
                </a:gs>
                <a:gs pos="100000">
                  <a:schemeClr val="hlink">
                    <a:gamma/>
                    <a:shade val="34510"/>
                    <a:invGamma/>
                  </a:schemeClr>
                </a:gs>
              </a:gsLst>
              <a:path path="shape">
                <a:fillToRect l="50000" t="50000" r="50000" b="50000"/>
              </a:path>
            </a:gradFill>
            <a:ln>
              <a:noFill/>
              <a:miter lim="800000"/>
            </a:ln>
            <a:effectLst/>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sp>
          <p:nvSpPr>
            <p:cNvPr id="13323" name=""/>
            <p:cNvSpPr/>
            <p:nvPr/>
          </p:nvSpPr>
          <p:spPr>
            <a:xfrm>
              <a:off x="519" y="830"/>
              <a:ext cx="719" cy="694"/>
            </a:xfrm>
            <a:prstGeom prst="ellipse">
              <a:avLst/>
            </a:prstGeom>
            <a:gradFill rotWithShape="1">
              <a:gsLst>
                <a:gs pos="0">
                  <a:schemeClr val="accent1"/>
                </a:gs>
                <a:gs pos="100000">
                  <a:schemeClr val="accent1">
                    <a:gamma/>
                    <a:shade val="31373"/>
                    <a:invGamma/>
                  </a:schemeClr>
                </a:gs>
              </a:gsLst>
              <a:path path="shape">
                <a:fillToRect l="50000" t="50000" r="50000" b="50000"/>
              </a:path>
            </a:gradFill>
            <a:ln>
              <a:noFill/>
              <a:miter lim="800000"/>
            </a:ln>
            <a:effectLst/>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sp>
          <p:nvSpPr>
            <p:cNvPr id="13324" name=""/>
            <p:cNvSpPr/>
            <p:nvPr/>
          </p:nvSpPr>
          <p:spPr>
            <a:xfrm>
              <a:off x="1013" y="1754"/>
              <a:ext cx="719" cy="694"/>
            </a:xfrm>
            <a:prstGeom prst="ellipse">
              <a:avLst/>
            </a:prstGeom>
            <a:gradFill rotWithShape="1">
              <a:gsLst>
                <a:gs pos="0">
                  <a:schemeClr val="accent2"/>
                </a:gs>
                <a:gs pos="100000">
                  <a:schemeClr val="accent2">
                    <a:gamma/>
                    <a:shade val="35686"/>
                    <a:invGamma/>
                  </a:schemeClr>
                </a:gs>
              </a:gsLst>
              <a:path path="shape">
                <a:fillToRect l="50000" t="50000" r="50000" b="50000"/>
              </a:path>
            </a:gradFill>
            <a:ln>
              <a:noFill/>
              <a:miter lim="800000"/>
            </a:ln>
            <a:effectLst/>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sp>
          <p:nvSpPr>
            <p:cNvPr id="13325" name=""/>
            <p:cNvSpPr/>
            <p:nvPr/>
          </p:nvSpPr>
          <p:spPr>
            <a:xfrm>
              <a:off x="2568" y="1411"/>
              <a:ext cx="719" cy="694"/>
            </a:xfrm>
            <a:prstGeom prst="ellipse">
              <a:avLst/>
            </a:prstGeom>
            <a:gradFill rotWithShape="1">
              <a:gsLst>
                <a:gs pos="0">
                  <a:schemeClr val="bg2"/>
                </a:gs>
                <a:gs pos="100000">
                  <a:schemeClr val="bg2">
                    <a:gamma/>
                    <a:shade val="35686"/>
                    <a:invGamma/>
                  </a:schemeClr>
                </a:gs>
              </a:gsLst>
              <a:path path="shape">
                <a:fillToRect l="50000" t="50000" r="50000" b="50000"/>
              </a:path>
            </a:gradFill>
            <a:ln>
              <a:noFill/>
              <a:miter lim="800000"/>
            </a:ln>
            <a:effectLst/>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sp>
          <p:nvSpPr>
            <p:cNvPr id="13326" name=""/>
            <p:cNvSpPr/>
            <p:nvPr/>
          </p:nvSpPr>
          <p:spPr>
            <a:xfrm>
              <a:off x="3592" y="124"/>
              <a:ext cx="680" cy="695"/>
            </a:xfrm>
            <a:prstGeom prst="ellipse">
              <a:avLst/>
            </a:prstGeom>
            <a:gradFill rotWithShape="1">
              <a:gsLst>
                <a:gs pos="0">
                  <a:schemeClr val="folHlink"/>
                </a:gs>
                <a:gs pos="100000">
                  <a:schemeClr val="folHlink">
                    <a:gamma/>
                    <a:shade val="34510"/>
                    <a:invGamma/>
                  </a:schemeClr>
                </a:gs>
              </a:gsLst>
              <a:path path="shape">
                <a:fillToRect l="50000" t="50000" r="50000" b="50000"/>
              </a:path>
            </a:gradFill>
            <a:ln>
              <a:noFill/>
              <a:miter lim="800000"/>
            </a:ln>
            <a:effectLst/>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b="1">
                <a:ea typeface="宋体" charset="-122"/>
              </a:endParaRPr>
            </a:p>
          </p:txBody>
        </p:sp>
        <p:sp>
          <p:nvSpPr>
            <p:cNvPr id="13327" name=""/>
            <p:cNvSpPr/>
            <p:nvPr/>
          </p:nvSpPr>
          <p:spPr>
            <a:xfrm>
              <a:off x="647" y="1079"/>
              <a:ext cx="694" cy="215"/>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eaLnBrk="0" hangingPunct="0"/>
              <a:r>
                <a:rPr lang="zh-CN" altLang="en-US" b="1">
                  <a:solidFill>
                    <a:schemeClr val="bg1"/>
                  </a:solidFill>
                  <a:latin typeface="华文楷体" pitchFamily="2" charset="-122"/>
                  <a:ea typeface="宋体" charset="-122"/>
                </a:rPr>
                <a:t>第一阶段</a:t>
              </a:r>
              <a:r>
                <a:rPr lang="zh-CN" altLang="en-US" b="1">
                  <a:solidFill>
                    <a:schemeClr val="bg1"/>
                  </a:solidFill>
                  <a:latin typeface="Verdana" pitchFamily="2" charset="0"/>
                  <a:ea typeface="宋体" charset="-122"/>
                </a:rPr>
                <a:t> </a:t>
              </a:r>
              <a:endParaRPr lang="en-US" altLang="en-US" b="1">
                <a:solidFill>
                  <a:schemeClr val="bg1"/>
                </a:solidFill>
                <a:latin typeface="Verdana" pitchFamily="2" charset="0"/>
                <a:ea typeface="宋体" charset="-122"/>
              </a:endParaRPr>
            </a:p>
          </p:txBody>
        </p:sp>
        <p:sp>
          <p:nvSpPr>
            <p:cNvPr id="13328" name=""/>
            <p:cNvSpPr/>
            <p:nvPr/>
          </p:nvSpPr>
          <p:spPr>
            <a:xfrm>
              <a:off x="2098" y="249"/>
              <a:ext cx="830" cy="215"/>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eaLnBrk="0" hangingPunct="0"/>
              <a:r>
                <a:rPr lang="zh-CN" altLang="en-US" b="1">
                  <a:solidFill>
                    <a:srgbClr val="800080"/>
                  </a:solidFill>
                  <a:latin typeface="华文楷体" pitchFamily="2" charset="-122"/>
                  <a:ea typeface="宋体" charset="-122"/>
                </a:rPr>
                <a:t>快速眼动期</a:t>
              </a:r>
              <a:r>
                <a:rPr lang="zh-CN" altLang="en-US" b="1">
                  <a:solidFill>
                    <a:schemeClr val="bg1"/>
                  </a:solidFill>
                  <a:latin typeface="Verdana" pitchFamily="2" charset="0"/>
                  <a:ea typeface="宋体" charset="-122"/>
                </a:rPr>
                <a:t> </a:t>
              </a:r>
              <a:endParaRPr lang="en-US" altLang="en-US" b="1">
                <a:solidFill>
                  <a:schemeClr val="bg1"/>
                </a:solidFill>
                <a:latin typeface="Verdana" pitchFamily="2" charset="0"/>
                <a:ea typeface="宋体" charset="-122"/>
              </a:endParaRPr>
            </a:p>
          </p:txBody>
        </p:sp>
        <p:sp>
          <p:nvSpPr>
            <p:cNvPr id="13329" name=""/>
            <p:cNvSpPr/>
            <p:nvPr/>
          </p:nvSpPr>
          <p:spPr>
            <a:xfrm>
              <a:off x="3742" y="400"/>
              <a:ext cx="695" cy="214"/>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eaLnBrk="0" hangingPunct="0"/>
              <a:r>
                <a:rPr lang="zh-CN" altLang="en-US" b="1">
                  <a:solidFill>
                    <a:srgbClr val="800080"/>
                  </a:solidFill>
                  <a:latin typeface="华文楷体" pitchFamily="2" charset="-122"/>
                  <a:ea typeface="宋体" charset="-122"/>
                </a:rPr>
                <a:t>第四阶段</a:t>
              </a:r>
              <a:r>
                <a:rPr lang="zh-CN" altLang="en-US" b="1">
                  <a:solidFill>
                    <a:schemeClr val="bg1"/>
                  </a:solidFill>
                  <a:latin typeface="Verdana" pitchFamily="2" charset="0"/>
                  <a:ea typeface="宋体" charset="-122"/>
                </a:rPr>
                <a:t> </a:t>
              </a:r>
              <a:endParaRPr lang="en-US" altLang="en-US" b="1">
                <a:solidFill>
                  <a:schemeClr val="bg1"/>
                </a:solidFill>
                <a:latin typeface="Verdana" pitchFamily="2" charset="0"/>
                <a:ea typeface="宋体" charset="-122"/>
              </a:endParaRPr>
            </a:p>
          </p:txBody>
        </p:sp>
        <p:sp>
          <p:nvSpPr>
            <p:cNvPr id="13330" name=""/>
            <p:cNvSpPr/>
            <p:nvPr/>
          </p:nvSpPr>
          <p:spPr>
            <a:xfrm>
              <a:off x="2739" y="1660"/>
              <a:ext cx="695" cy="214"/>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eaLnBrk="0" hangingPunct="0"/>
              <a:r>
                <a:rPr lang="zh-CN" altLang="en-US" b="1">
                  <a:solidFill>
                    <a:srgbClr val="800080"/>
                  </a:solidFill>
                  <a:effectLst>
                    <a:outerShdw blurRad="38100" dist="38100" dir="2700000" algn="tl">
                      <a:schemeClr val="bg2"/>
                    </a:outerShdw>
                  </a:effectLst>
                  <a:latin typeface="华文楷体" pitchFamily="2" charset="-122"/>
                  <a:ea typeface="宋体" charset="-122"/>
                </a:rPr>
                <a:t>第三阶段</a:t>
              </a:r>
              <a:r>
                <a:rPr lang="zh-CN" altLang="en-US" b="1">
                  <a:solidFill>
                    <a:schemeClr val="bg1"/>
                  </a:solidFill>
                  <a:latin typeface="Verdana" pitchFamily="2" charset="0"/>
                  <a:ea typeface="宋体" charset="-122"/>
                </a:rPr>
                <a:t> </a:t>
              </a:r>
              <a:endParaRPr lang="en-US" altLang="en-US" b="1">
                <a:solidFill>
                  <a:schemeClr val="bg1"/>
                </a:solidFill>
                <a:latin typeface="Verdana" pitchFamily="2" charset="0"/>
                <a:ea typeface="宋体" charset="-122"/>
              </a:endParaRPr>
            </a:p>
          </p:txBody>
        </p:sp>
        <p:sp>
          <p:nvSpPr>
            <p:cNvPr id="13331" name=""/>
            <p:cNvSpPr/>
            <p:nvPr/>
          </p:nvSpPr>
          <p:spPr>
            <a:xfrm>
              <a:off x="1158" y="1999"/>
              <a:ext cx="694" cy="214"/>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eaLnBrk="0" hangingPunct="0"/>
              <a:r>
                <a:rPr lang="zh-CN" altLang="en-US" b="1">
                  <a:solidFill>
                    <a:schemeClr val="bg1"/>
                  </a:solidFill>
                  <a:latin typeface="华文楷体" pitchFamily="2" charset="-122"/>
                  <a:ea typeface="宋体" charset="-122"/>
                </a:rPr>
                <a:t>第二阶段</a:t>
              </a:r>
              <a:r>
                <a:rPr lang="zh-CN" altLang="en-US" b="1">
                  <a:solidFill>
                    <a:schemeClr val="bg1"/>
                  </a:solidFill>
                  <a:latin typeface="Verdana" pitchFamily="2" charset="0"/>
                  <a:ea typeface="宋体" charset="-122"/>
                </a:rPr>
                <a:t> </a:t>
              </a:r>
              <a:endParaRPr lang="en-US" altLang="en-US" b="1">
                <a:solidFill>
                  <a:schemeClr val="bg1"/>
                </a:solidFill>
                <a:latin typeface="Verdana" pitchFamily="2" charset="0"/>
                <a:ea typeface="宋体" charset="-122"/>
              </a:endParaRPr>
            </a:p>
          </p:txBody>
        </p:sp>
        <p:sp>
          <p:nvSpPr>
            <p:cNvPr id="13332" name=""/>
            <p:cNvSpPr/>
            <p:nvPr/>
          </p:nvSpPr>
          <p:spPr>
            <a:xfrm>
              <a:off x="1680" y="1008"/>
              <a:ext cx="1452" cy="303"/>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en-US" altLang="en-US" sz="2800" b="1">
                  <a:ea typeface="宋体" charset="-122"/>
                </a:rPr>
                <a:t>Cycle name</a:t>
              </a:r>
              <a:endParaRPr lang="en-US" altLang="en-US" sz="2800" b="1">
                <a:ea typeface="宋体" charset="-122"/>
              </a:endParaRPr>
            </a:p>
          </p:txBody>
        </p:sp>
        <p:cxnSp>
          <p:nvCxnSpPr>
            <p:cNvPr id="13333" name=""/>
            <p:cNvCxnSpPr/>
            <p:nvPr/>
          </p:nvCxnSpPr>
          <p:spPr>
            <a:xfrm>
              <a:off x="1159" y="249"/>
              <a:ext cx="1025" cy="788"/>
            </a:xfrm>
            <a:prstGeom prst="line">
              <a:avLst/>
            </a:prstGeom>
            <a:noFill/>
            <a:ln cmpd="sng">
              <a:solidFill>
                <a:schemeClr val="tx1"/>
              </a:solidFill>
              <a:miter lim="800000"/>
              <a:tailEnd type="triangle"/>
            </a:ln>
            <a:effectLst/>
          </p:spPr>
        </p:cxnSp>
        <p:cxnSp>
          <p:nvCxnSpPr>
            <p:cNvPr id="13334" name=""/>
            <p:cNvCxnSpPr/>
            <p:nvPr/>
          </p:nvCxnSpPr>
          <p:spPr>
            <a:xfrm flipH="1">
              <a:off x="79" y="249"/>
              <a:ext cx="1087" cy="0"/>
            </a:xfrm>
            <a:prstGeom prst="line">
              <a:avLst/>
            </a:prstGeom>
            <a:noFill/>
            <a:ln cmpd="sng">
              <a:solidFill>
                <a:schemeClr val="tx1"/>
              </a:solidFill>
              <a:miter lim="800000"/>
            </a:ln>
            <a:effectLst/>
          </p:spPr>
        </p:cxnSp>
        <p:sp>
          <p:nvSpPr>
            <p:cNvPr id="13335" name=""/>
            <p:cNvSpPr/>
            <p:nvPr/>
          </p:nvSpPr>
          <p:spPr>
            <a:xfrm>
              <a:off x="0" y="0"/>
              <a:ext cx="1296" cy="214"/>
            </a:xfrm>
            <a:prstGeom prst="rect">
              <a:avLst/>
            </a:prstGeom>
            <a:noFill/>
            <a:ln>
              <a:noFill/>
              <a:miter lim="800000"/>
            </a:ln>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eaLnBrk="0" hangingPunct="0"/>
              <a:r>
                <a:rPr lang="zh-CN" altLang="en-US" b="1">
                  <a:solidFill>
                    <a:srgbClr val="800080"/>
                  </a:solidFill>
                  <a:latin typeface="华文楷体" pitchFamily="2" charset="-122"/>
                  <a:ea typeface="宋体" charset="-122"/>
                </a:rPr>
                <a:t>睡眠周期循环</a:t>
              </a:r>
              <a:r>
                <a:rPr lang="zh-CN" altLang="en-US" b="1">
                  <a:latin typeface="Verdana" pitchFamily="2" charset="0"/>
                  <a:ea typeface="宋体" charset="-122"/>
                </a:rPr>
                <a:t> </a:t>
              </a:r>
              <a:endParaRPr lang="en-US" altLang="en-US" b="1">
                <a:latin typeface="Verdana" pitchFamily="2" charset="0"/>
                <a:ea typeface="宋体" charset="-122"/>
              </a:endParaRPr>
            </a:p>
          </p:txBody>
        </p:sp>
      </p:grpSp>
      <p:sp>
        <p:nvSpPr>
          <p:cNvPr id="13336" name="Date Placeholder 2"/>
          <p:cNvSpPr>
            <a:spLocks noGrp="1"/>
          </p:cNvSpPr>
          <p:nvPr>
            <p:ph type="dt" sz="half" idx="1"/>
          </p:nvPr>
        </p:nvSpPr>
        <p:spPr/>
        <p:txBody>
          <a:bodyPr/>
          <a:lstStyle/>
          <a:p>
            <a:pPr lvl="0"/>
            <a:fld id="{E63BE672-91AB-4281-A8A1-4ABC56D02D11}"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13337" name="Slide Number Placeholder 4"/>
          <p:cNvSpPr>
            <a:spLocks noGrp="1"/>
          </p:cNvSpPr>
          <p:nvPr>
            <p:ph type="sldNum" sz="quarter" idx="3"/>
          </p:nvPr>
        </p:nvSpPr>
        <p:spPr/>
        <p:txBody>
          <a:bodyPr/>
          <a:lstStyle/>
          <a:p>
            <a:pPr lvl="0" algn="ctr"/>
            <a:fld id="{5B9CEF67-999F-4F73-941A-74DA9A3C0B8E}" type="slidenum">
              <a:rPr lang="zh-CN" altLang="en-US" sz="1200">
                <a:effectLst>
                  <a:outerShdw blurRad="38100" dist="38100" dir="2700000" algn="tl">
                    <a:schemeClr val="bg2"/>
                  </a:outerShdw>
                </a:effectLst>
                <a:latin typeface="Verdana" pitchFamily="2" charset="0"/>
                <a:ea typeface="宋体" charset="-122"/>
              </a:rPr>
              <a:t>7</a:t>
            </a:fld>
            <a:endParaRPr lang="en-US"/>
          </a:p>
        </p:txBody>
      </p:sp>
      <p:sp>
        <p:nvSpPr>
          <p:cNvPr id="13338" name="Footer Placeholder 3"/>
          <p:cNvSpPr>
            <a:spLocks noGrp="1"/>
          </p:cNvSpPr>
          <p:nvPr>
            <p:ph type="ftr" sz="quarter" idx="2"/>
          </p:nvPr>
        </p:nvSpPr>
        <p:spPr/>
        <p:txBody>
          <a:bodyPr/>
          <a:lstStyle/>
          <a:p>
            <a:pPr lvl="0" algn="r"/>
            <a:fld id="{DBF9EA39-D0BA-4E71-9319-6083476B9C77}"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13339" name="TextBox 13338"/>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
          <p:cNvSpPr/>
          <p:nvPr>
            <p:ph type="title"/>
          </p:nvPr>
        </p:nvSpPr>
        <p:spPr>
          <a:xfrm>
            <a:off x="468312" y="908050"/>
            <a:ext cx="7800975" cy="563562"/>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rPr lang="en-US" altLang="en-US" sz="2800">
                <a:effectLst>
                  <a:outerShdw blurRad="38100" dist="38100" dir="2700000" algn="tl">
                    <a:schemeClr val="bg2"/>
                  </a:outerShdw>
                </a:effectLst>
                <a:ea typeface="宋体" charset="-122"/>
              </a:rPr>
              <a:t>图2.1 睡眼中各阶段的脑电波形态图</a:t>
            </a:r>
            <a:r>
              <a:rPr lang="en-US" altLang="en-US" sz="2800">
                <a:solidFill>
                  <a:schemeClr val="tx1"/>
                </a:solidFill>
                <a:effectLst>
                  <a:outerShdw blurRad="38100" dist="38100" dir="2700000" algn="tl">
                    <a:schemeClr val="bg2"/>
                  </a:outerShdw>
                </a:effectLst>
                <a:ea typeface="宋体" charset="-122"/>
              </a:rPr>
              <a:t> </a:t>
            </a:r>
            <a:br>
              <a:rPr lang="en-US" altLang="en-US" sz="2800">
                <a:solidFill>
                  <a:schemeClr val="tx1"/>
                </a:solidFill>
                <a:effectLst>
                  <a:outerShdw blurRad="38100" dist="38100" dir="2700000" algn="tl">
                    <a:schemeClr val="bg2"/>
                  </a:outerShdw>
                </a:effectLst>
                <a:ea typeface="宋体" charset="-122"/>
              </a:rPr>
            </a:br>
            <a:endParaRPr lang="en-US" altLang="en-US" sz="2800">
              <a:solidFill>
                <a:schemeClr val="tx1"/>
              </a:solidFill>
              <a:effectLst>
                <a:outerShdw blurRad="38100" dist="38100" dir="2700000" algn="tl">
                  <a:schemeClr val="bg2"/>
                </a:outerShdw>
              </a:effectLst>
              <a:ea typeface="宋体" charset="-122"/>
            </a:endParaRPr>
          </a:p>
        </p:txBody>
      </p:sp>
      <p:pic>
        <p:nvPicPr>
          <p:cNvPr id="15363" name=""/>
          <p:cNvPicPr/>
          <p:nvPr>
            <p:ph type="body" idx="4294967295"/>
          </p:nvPr>
        </p:nvPicPr>
        <p:blipFill>
          <a:blip r:embed="rId2"/>
          <a:stretch>
            <a:fillRect/>
          </a:stretch>
        </p:blipFill>
        <p:spPr>
          <a:xfrm>
            <a:off x="827088" y="1341438"/>
            <a:ext cx="3011488" cy="4879975"/>
          </a:xfrm>
          <a:prstGeom prst="rect">
            <a:avLst/>
          </a:prstGeom>
          <a:solidFill>
            <a:srgbClr val="FFFFFF"/>
          </a:solidFill>
          <a:ln>
            <a:noFill/>
            <a:miter lim="800000"/>
          </a:ln>
        </p:spPr>
      </p:pic>
      <p:sp>
        <p:nvSpPr>
          <p:cNvPr id="15364" name=""/>
          <p:cNvSpPr/>
          <p:nvPr/>
        </p:nvSpPr>
        <p:spPr>
          <a:xfrm>
            <a:off x="3924300" y="2276475"/>
            <a:ext cx="4321175" cy="3670300"/>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marL="342900" lvl="0" indent="-342900">
              <a:spcBef>
                <a:spcPct val="20000"/>
              </a:spcBef>
              <a:buClr>
                <a:schemeClr val="hlink"/>
              </a:buClr>
              <a:buFont typeface="Wingdings" charset="2"/>
              <a:buChar char="v"/>
            </a:pPr>
            <a:r>
              <a:rPr lang="en-US" altLang="en-US" sz="2400" b="1">
                <a:solidFill>
                  <a:srgbClr val="800080"/>
                </a:solidFill>
                <a:effectLst>
                  <a:outerShdw blurRad="38100" dist="38100" dir="2700000" algn="tl">
                    <a:schemeClr val="bg2"/>
                  </a:outerShdw>
                </a:effectLst>
                <a:ea typeface="楷体_GB2312" pitchFamily="1" charset="-122"/>
              </a:rPr>
              <a:t>1.</a:t>
            </a:r>
            <a:r>
              <a:rPr lang="zh-CN" altLang="en-US" sz="2400" b="1">
                <a:solidFill>
                  <a:srgbClr val="800080"/>
                </a:solidFill>
                <a:effectLst>
                  <a:outerShdw blurRad="38100" dist="38100" dir="2700000" algn="tl">
                    <a:schemeClr val="bg2"/>
                  </a:outerShdw>
                </a:effectLst>
                <a:ea typeface="楷体_GB2312" pitchFamily="1" charset="-122"/>
              </a:rPr>
              <a:t>混合的、频率和波幅都较低的脑电波</a:t>
            </a:r>
            <a:endParaRPr lang="zh-CN" altLang="en-US" sz="2400" b="1">
              <a:solidFill>
                <a:srgbClr val="800080"/>
              </a:solidFill>
              <a:effectLst>
                <a:outerShdw blurRad="38100" dist="38100" dir="2700000" algn="tl">
                  <a:schemeClr val="bg2"/>
                </a:outerShdw>
              </a:effectLst>
              <a:ea typeface="楷体_GB2312" pitchFamily="1" charset="-122"/>
            </a:endParaRPr>
          </a:p>
          <a:p>
            <a:pPr marL="342900" lvl="0" indent="-342900">
              <a:spcBef>
                <a:spcPct val="20000"/>
              </a:spcBef>
              <a:buClr>
                <a:schemeClr val="hlink"/>
              </a:buClr>
              <a:buFont typeface="Wingdings" charset="2"/>
              <a:buChar char="v"/>
            </a:pPr>
            <a:r>
              <a:rPr lang="en-US" altLang="en-US" sz="2400" b="1">
                <a:solidFill>
                  <a:srgbClr val="800080"/>
                </a:solidFill>
                <a:effectLst>
                  <a:outerShdw blurRad="38100" dist="38100" dir="2700000" algn="tl">
                    <a:schemeClr val="bg2"/>
                  </a:outerShdw>
                </a:effectLst>
                <a:ea typeface="楷体_GB2312" pitchFamily="1" charset="-122"/>
              </a:rPr>
              <a:t>2.</a:t>
            </a:r>
            <a:r>
              <a:rPr lang="zh-CN" altLang="en-US" sz="2400" b="1">
                <a:solidFill>
                  <a:srgbClr val="800080"/>
                </a:solidFill>
                <a:effectLst>
                  <a:outerShdw blurRad="38100" dist="38100" dir="2700000" algn="tl">
                    <a:schemeClr val="bg2"/>
                  </a:outerShdw>
                </a:effectLst>
                <a:ea typeface="楷体_GB2312" pitchFamily="1" charset="-122"/>
              </a:rPr>
              <a:t>偶尔会出现短暂爆发的，频率高、波幅大的脑电波</a:t>
            </a:r>
            <a:r>
              <a:rPr lang="zh-CN" altLang="en-US" sz="2400" b="1">
                <a:effectLst>
                  <a:outerShdw blurRad="38100" dist="38100" dir="2700000" algn="tl">
                    <a:schemeClr val="bg2"/>
                  </a:outerShdw>
                </a:effectLst>
                <a:ea typeface="楷体_GB2312" pitchFamily="1" charset="-122"/>
              </a:rPr>
              <a:t> </a:t>
            </a:r>
            <a:endParaRPr lang="zh-CN" altLang="en-US" sz="2400" b="1">
              <a:effectLst>
                <a:outerShdw blurRad="38100" dist="38100" dir="2700000" algn="tl">
                  <a:schemeClr val="bg2"/>
                </a:outerShdw>
              </a:effectLst>
              <a:ea typeface="楷体_GB2312" pitchFamily="1" charset="-122"/>
            </a:endParaRPr>
          </a:p>
          <a:p>
            <a:pPr marL="342900" lvl="0" indent="-342900">
              <a:spcBef>
                <a:spcPct val="20000"/>
              </a:spcBef>
              <a:buClr>
                <a:schemeClr val="hlink"/>
              </a:buClr>
              <a:buFont typeface="Wingdings" charset="2"/>
              <a:buChar char="v"/>
            </a:pPr>
            <a:r>
              <a:rPr lang="en-US" altLang="en-US" sz="2400" b="1">
                <a:effectLst>
                  <a:outerShdw blurRad="38100" dist="38100" dir="2700000" algn="tl">
                    <a:schemeClr val="bg2"/>
                  </a:outerShdw>
                </a:effectLst>
                <a:ea typeface="楷体_GB2312" pitchFamily="1" charset="-122"/>
              </a:rPr>
              <a:t>3.</a:t>
            </a:r>
            <a:r>
              <a:rPr lang="zh-CN" altLang="en-US" sz="2400" b="1">
                <a:solidFill>
                  <a:srgbClr val="800080"/>
                </a:solidFill>
                <a:effectLst>
                  <a:outerShdw blurRad="38100" dist="38100" dir="2700000" algn="tl">
                    <a:schemeClr val="bg2"/>
                  </a:outerShdw>
                </a:effectLst>
                <a:ea typeface="楷体_GB2312" pitchFamily="1" charset="-122"/>
              </a:rPr>
              <a:t>脑电频率继续降低，波幅变大，进入较深的睡眠状态</a:t>
            </a:r>
            <a:r>
              <a:rPr lang="zh-CN" altLang="en-US" sz="2400" b="1">
                <a:effectLst>
                  <a:outerShdw blurRad="38100" dist="38100" dir="2700000" algn="tl">
                    <a:schemeClr val="bg2"/>
                  </a:outerShdw>
                </a:effectLst>
                <a:ea typeface="楷体_GB2312" pitchFamily="1" charset="-122"/>
              </a:rPr>
              <a:t> </a:t>
            </a:r>
            <a:endParaRPr lang="zh-CN" altLang="en-US" sz="2400" b="1">
              <a:effectLst>
                <a:outerShdw blurRad="38100" dist="38100" dir="2700000" algn="tl">
                  <a:schemeClr val="bg2"/>
                </a:outerShdw>
              </a:effectLst>
              <a:ea typeface="楷体_GB2312" pitchFamily="1" charset="-122"/>
            </a:endParaRPr>
          </a:p>
          <a:p>
            <a:pPr marL="342900" lvl="0" indent="-342900">
              <a:spcBef>
                <a:spcPct val="20000"/>
              </a:spcBef>
              <a:buClr>
                <a:schemeClr val="hlink"/>
              </a:buClr>
              <a:buFont typeface="Wingdings" charset="2"/>
              <a:buChar char="v"/>
            </a:pPr>
            <a:r>
              <a:rPr lang="en-US" altLang="en-US" sz="2400" b="1">
                <a:effectLst>
                  <a:outerShdw blurRad="38100" dist="38100" dir="2700000" algn="tl">
                    <a:schemeClr val="bg2"/>
                  </a:outerShdw>
                </a:effectLst>
                <a:ea typeface="楷体_GB2312" pitchFamily="1" charset="-122"/>
              </a:rPr>
              <a:t>4.</a:t>
            </a:r>
            <a:r>
              <a:rPr lang="zh-CN" altLang="en-US" sz="2400" b="1">
                <a:solidFill>
                  <a:srgbClr val="800080"/>
                </a:solidFill>
                <a:effectLst>
                  <a:outerShdw blurRad="38100" dist="38100" dir="2700000" algn="tl">
                    <a:schemeClr val="bg2"/>
                  </a:outerShdw>
                </a:effectLst>
                <a:ea typeface="楷体_GB2312" pitchFamily="1" charset="-122"/>
              </a:rPr>
              <a:t>个体肌肉进一步放松，进入深度睡眠期</a:t>
            </a:r>
            <a:r>
              <a:rPr lang="zh-CN" altLang="en-US" sz="2400" b="1">
                <a:effectLst>
                  <a:outerShdw blurRad="38100" dist="38100" dir="2700000" algn="tl">
                    <a:schemeClr val="bg2"/>
                  </a:outerShdw>
                </a:effectLst>
                <a:ea typeface="楷体_GB2312" pitchFamily="1" charset="-122"/>
              </a:rPr>
              <a:t> </a:t>
            </a:r>
            <a:endParaRPr lang="en-US" altLang="en-US" sz="2400" b="1">
              <a:effectLst>
                <a:outerShdw blurRad="38100" dist="38100" dir="2700000" algn="tl">
                  <a:schemeClr val="bg2"/>
                </a:outerShdw>
              </a:effectLst>
              <a:ea typeface="楷体_GB2312" pitchFamily="1" charset="-122"/>
            </a:endParaRPr>
          </a:p>
          <a:p>
            <a:pPr marL="342900" lvl="0" indent="-342900">
              <a:spcBef>
                <a:spcPct val="20000"/>
              </a:spcBef>
              <a:buClr>
                <a:schemeClr val="hlink"/>
              </a:buClr>
              <a:buFont typeface="Wingdings" charset="2"/>
              <a:buChar char="v"/>
            </a:pPr>
            <a:endParaRPr lang="en-US" altLang="en-US" sz="2400" b="1">
              <a:effectLst>
                <a:outerShdw blurRad="38100" dist="38100" dir="2700000" algn="tl">
                  <a:schemeClr val="bg2"/>
                </a:outerShdw>
              </a:effectLst>
              <a:ea typeface="楷体_GB2312" pitchFamily="1" charset="-122"/>
            </a:endParaRPr>
          </a:p>
        </p:txBody>
      </p:sp>
      <p:sp>
        <p:nvSpPr>
          <p:cNvPr id="15365" name="Date Placeholder 3"/>
          <p:cNvSpPr>
            <a:spLocks noGrp="1"/>
          </p:cNvSpPr>
          <p:nvPr>
            <p:ph type="dt" sz="half" idx="2"/>
          </p:nvPr>
        </p:nvSpPr>
        <p:spPr/>
        <p:txBody>
          <a:bodyPr/>
          <a:lstStyle/>
          <a:p>
            <a:pPr lvl="0"/>
            <a:fld id="{9C0255B7-F733-45E6-B0BB-8517BB1211B2}"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15366" name="Slide Number Placeholder 5"/>
          <p:cNvSpPr>
            <a:spLocks noGrp="1"/>
          </p:cNvSpPr>
          <p:nvPr>
            <p:ph type="sldNum" sz="quarter" idx="4"/>
          </p:nvPr>
        </p:nvSpPr>
        <p:spPr/>
        <p:txBody>
          <a:bodyPr/>
          <a:lstStyle/>
          <a:p>
            <a:pPr lvl="0" algn="ctr"/>
            <a:fld id="{9B30ABB9-7177-4481-9AE5-50569C6DFC24}" type="slidenum">
              <a:rPr lang="zh-CN" altLang="en-US" sz="1200">
                <a:effectLst>
                  <a:outerShdw blurRad="38100" dist="38100" dir="2700000" algn="tl">
                    <a:schemeClr val="bg2"/>
                  </a:outerShdw>
                </a:effectLst>
                <a:latin typeface="Verdana" pitchFamily="2" charset="0"/>
                <a:ea typeface="宋体" charset="-122"/>
              </a:rPr>
              <a:t>8</a:t>
            </a:fld>
            <a:endParaRPr lang="en-US"/>
          </a:p>
        </p:txBody>
      </p:sp>
      <p:sp>
        <p:nvSpPr>
          <p:cNvPr id="15367" name="Footer Placeholder 4"/>
          <p:cNvSpPr>
            <a:spLocks noGrp="1"/>
          </p:cNvSpPr>
          <p:nvPr>
            <p:ph type="ftr" sz="quarter" idx="3"/>
          </p:nvPr>
        </p:nvSpPr>
        <p:spPr/>
        <p:txBody>
          <a:bodyPr/>
          <a:lstStyle/>
          <a:p>
            <a:pPr lvl="0" algn="r"/>
            <a:fld id="{7B04CBAD-95A9-4072-8E21-3AF3DF436F2A}"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15368" name="TextBox 15367"/>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title"/>
          </p:nvPr>
        </p:nvSpPr>
        <p:spPr>
          <a:xfrm>
            <a:off x="733425" y="731838"/>
            <a:ext cx="7800975" cy="563562"/>
          </a:xfrm>
          <a:prstGeom prst="rect">
            <a:avLst/>
          </a:prstGeom>
          <a:noFill/>
          <a:ln>
            <a:solidFill>
              <a:prstClr val="black"/>
            </a:solidFill>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endParaRPr>
              <a:ea typeface="宋体" charset="-122"/>
            </a:endParaRPr>
          </a:p>
        </p:txBody>
      </p:sp>
      <p:sp>
        <p:nvSpPr>
          <p:cNvPr id="17411"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r>
              <a:rPr lang="en-US" altLang="en-US" b="1">
                <a:effectLst>
                  <a:outerShdw blurRad="38100" dist="38100" dir="2700000" algn="tl">
                    <a:schemeClr val="bg2"/>
                  </a:outerShdw>
                </a:effectLst>
                <a:ea typeface="宋体" charset="-122"/>
              </a:rPr>
              <a:t>人的整个睡眠过程可以分为五个阶段。</a:t>
            </a:r>
            <a:br>
              <a:rPr lang="en-US" altLang="en-US" b="1">
                <a:effectLst>
                  <a:outerShdw blurRad="38100" dist="38100" dir="2700000" algn="tl">
                    <a:schemeClr val="bg2"/>
                  </a:outerShdw>
                </a:effectLst>
                <a:ea typeface="宋体" charset="-122"/>
              </a:rPr>
            </a:br>
            <a:br>
              <a:rPr lang="en-US" altLang="en-US" b="1">
                <a:effectLst>
                  <a:outerShdw blurRad="38100" dist="38100" dir="2700000" algn="tl">
                    <a:schemeClr val="bg2"/>
                  </a:outerShdw>
                </a:effectLst>
                <a:ea typeface="宋体" charset="-122"/>
              </a:rPr>
            </a:br>
            <a:r>
              <a:rPr lang="en-US" altLang="en-US" b="1">
                <a:effectLst>
                  <a:outerShdw blurRad="38100" dist="38100" dir="2700000" algn="tl">
                    <a:schemeClr val="bg2"/>
                  </a:outerShdw>
                </a:effectLst>
                <a:ea typeface="宋体" charset="-122"/>
              </a:rPr>
              <a:t>    阶段为过渡期,个体感到困倦、意识进人朦胧状态,通常持续1~7分钟,呼吸和心跳变慢,肌肉变松弛,体温下降，脑电波为频率较慢但振幅较大的α波。</a:t>
            </a:r>
            <a:br>
              <a:rPr lang="en-US" altLang="en-US" b="1">
                <a:effectLst>
                  <a:outerShdw blurRad="38100" dist="38100" dir="2700000" algn="tl">
                    <a:schemeClr val="bg2"/>
                  </a:outerShdw>
                </a:effectLst>
                <a:ea typeface="宋体" charset="-122"/>
              </a:rPr>
            </a:br>
            <a:br>
              <a:rPr lang="en-US" altLang="en-US" b="1">
                <a:effectLst>
                  <a:outerShdw blurRad="38100" dist="38100" dir="2700000" algn="tl">
                    <a:schemeClr val="bg2"/>
                  </a:outerShdw>
                </a:effectLst>
                <a:ea typeface="宋体" charset="-122"/>
              </a:rPr>
            </a:br>
            <a:r>
              <a:rPr lang="en-US" altLang="en-US" b="1">
                <a:effectLst>
                  <a:outerShdw blurRad="38100" dist="38100" dir="2700000" algn="tl">
                    <a:schemeClr val="bg2"/>
                  </a:outerShdw>
                </a:effectLst>
                <a:ea typeface="宋体" charset="-122"/>
              </a:rPr>
              <a:t>    第二阶段为轻睡期,大约持续10~25分钟,这时出现频率更慢的θ(theta)波。</a:t>
            </a:r>
            <a:r>
              <a:rPr lang="en-US" altLang="en-US">
                <a:ea typeface="宋体" charset="-122"/>
              </a:rPr>
              <a:t> </a:t>
            </a:r>
            <a:endParaRPr lang="en-US" altLang="en-US">
              <a:ea typeface="宋体" charset="-122"/>
            </a:endParaRPr>
          </a:p>
        </p:txBody>
      </p:sp>
      <p:sp>
        <p:nvSpPr>
          <p:cNvPr id="17412" name="Date Placeholder 3"/>
          <p:cNvSpPr>
            <a:spLocks noGrp="1"/>
          </p:cNvSpPr>
          <p:nvPr>
            <p:ph type="dt" sz="half" idx="2"/>
          </p:nvPr>
        </p:nvSpPr>
        <p:spPr/>
        <p:txBody>
          <a:bodyPr/>
          <a:lstStyle/>
          <a:p>
            <a:pPr lvl="0"/>
            <a:fld id="{EB8C4492-9CFD-4918-A4C5-0BC5B0049486}"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17413" name="Slide Number Placeholder 5"/>
          <p:cNvSpPr>
            <a:spLocks noGrp="1"/>
          </p:cNvSpPr>
          <p:nvPr>
            <p:ph type="sldNum" sz="quarter" idx="4"/>
          </p:nvPr>
        </p:nvSpPr>
        <p:spPr/>
        <p:txBody>
          <a:bodyPr/>
          <a:lstStyle/>
          <a:p>
            <a:pPr lvl="0" algn="ctr"/>
            <a:fld id="{0F1CE3E7-14D5-4063-AB40-BD0FB77C6A1E}" type="slidenum">
              <a:rPr lang="zh-CN" altLang="en-US" sz="1200">
                <a:effectLst>
                  <a:outerShdw blurRad="38100" dist="38100" dir="2700000" algn="tl">
                    <a:schemeClr val="bg2"/>
                  </a:outerShdw>
                </a:effectLst>
                <a:latin typeface="Verdana" pitchFamily="2" charset="0"/>
                <a:ea typeface="宋体" charset="-122"/>
              </a:rPr>
              <a:t>9</a:t>
            </a:fld>
            <a:endParaRPr lang="en-US"/>
          </a:p>
        </p:txBody>
      </p:sp>
      <p:sp>
        <p:nvSpPr>
          <p:cNvPr id="17414" name="Footer Placeholder 4"/>
          <p:cNvSpPr>
            <a:spLocks noGrp="1"/>
          </p:cNvSpPr>
          <p:nvPr>
            <p:ph type="ftr" sz="quarter" idx="3"/>
          </p:nvPr>
        </p:nvSpPr>
        <p:spPr/>
        <p:txBody>
          <a:bodyPr/>
          <a:lstStyle/>
          <a:p>
            <a:pPr lvl="0" algn="r"/>
            <a:fld id="{1F0C8EF4-BB3A-45F3-B14A-6BC074D01FF4}"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17415" name="TextBox 17414"/>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title"/>
          </p:nvPr>
        </p:nvSpPr>
        <p:spPr>
          <a:xfrm>
            <a:off x="733425" y="731838"/>
            <a:ext cx="7800975" cy="563562"/>
          </a:xfrm>
          <a:prstGeom prst="rect">
            <a:avLst/>
          </a:prstGeom>
          <a:noFill/>
          <a:ln>
            <a:solidFill>
              <a:prstClr val="black"/>
            </a:solidFill>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endParaRPr>
              <a:ea typeface="宋体" charset="-122"/>
            </a:endParaRPr>
          </a:p>
        </p:txBody>
      </p:sp>
      <p:sp>
        <p:nvSpPr>
          <p:cNvPr id="19459"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r>
              <a:rPr lang="en-US" altLang="en-US">
                <a:ea typeface="宋体" charset="-122"/>
              </a:rPr>
              <a:t>  </a:t>
            </a:r>
            <a:r>
              <a:rPr lang="en-US" altLang="en-US" b="1">
                <a:effectLst>
                  <a:outerShdw blurRad="38100" dist="38100" dir="2700000" algn="tl">
                    <a:schemeClr val="bg2"/>
                  </a:outerShdw>
                </a:effectLst>
                <a:ea typeface="宋体" charset="-122"/>
              </a:rPr>
              <a:t>快速眼动睡眠结束后,再循环到轻睡期。如此循环往复,一般一个晚上要经过4~6次这样的循环。研究发现REM出现的时候,就是人在做梦的时候,若这时将被试唤醒,78%的人都说他正在做梦,并且能记得梦中内容。随着年龄的不同,REM在睡眠中所占的比例也有所不同,年龄越小,REM所占的比例越高。 </a:t>
            </a:r>
            <a:endParaRPr lang="en-US" altLang="en-US" b="1">
              <a:effectLst>
                <a:outerShdw blurRad="38100" dist="38100" dir="2700000" algn="tl">
                  <a:schemeClr val="bg2"/>
                </a:outerShdw>
              </a:effectLst>
              <a:ea typeface="宋体" charset="-122"/>
            </a:endParaRPr>
          </a:p>
        </p:txBody>
      </p:sp>
      <p:sp>
        <p:nvSpPr>
          <p:cNvPr id="19460" name="Date Placeholder 3"/>
          <p:cNvSpPr>
            <a:spLocks noGrp="1"/>
          </p:cNvSpPr>
          <p:nvPr>
            <p:ph type="dt" sz="half" idx="2"/>
          </p:nvPr>
        </p:nvSpPr>
        <p:spPr/>
        <p:txBody>
          <a:bodyPr/>
          <a:lstStyle/>
          <a:p>
            <a:pPr lvl="0"/>
            <a:fld id="{BA38694E-5D4A-4418-BE88-E2DB22D2712C}"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19461" name="Slide Number Placeholder 5"/>
          <p:cNvSpPr>
            <a:spLocks noGrp="1"/>
          </p:cNvSpPr>
          <p:nvPr>
            <p:ph type="sldNum" sz="quarter" idx="4"/>
          </p:nvPr>
        </p:nvSpPr>
        <p:spPr/>
        <p:txBody>
          <a:bodyPr/>
          <a:lstStyle/>
          <a:p>
            <a:pPr lvl="0" algn="ctr"/>
            <a:fld id="{94C1304F-09C2-4399-90FF-9D09B2727A3D}" type="slidenum">
              <a:rPr lang="zh-CN" altLang="en-US" sz="1200">
                <a:effectLst>
                  <a:outerShdw blurRad="38100" dist="38100" dir="2700000" algn="tl">
                    <a:schemeClr val="bg2"/>
                  </a:outerShdw>
                </a:effectLst>
                <a:latin typeface="Verdana" pitchFamily="2" charset="0"/>
                <a:ea typeface="宋体" charset="-122"/>
              </a:rPr>
              <a:t>10</a:t>
            </a:fld>
            <a:endParaRPr lang="en-US"/>
          </a:p>
        </p:txBody>
      </p:sp>
      <p:sp>
        <p:nvSpPr>
          <p:cNvPr id="19462" name="Footer Placeholder 4"/>
          <p:cNvSpPr>
            <a:spLocks noGrp="1"/>
          </p:cNvSpPr>
          <p:nvPr>
            <p:ph type="ftr" sz="quarter" idx="3"/>
          </p:nvPr>
        </p:nvSpPr>
        <p:spPr/>
        <p:txBody>
          <a:bodyPr/>
          <a:lstStyle/>
          <a:p>
            <a:pPr lvl="0" algn="r"/>
            <a:fld id="{E9C2DDD6-A348-48EF-BAC4-0FF2552E3D20}"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19463" name="TextBox 19462"/>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
          <p:cNvSpPr/>
          <p:nvPr>
            <p:ph type="title"/>
          </p:nvPr>
        </p:nvSpPr>
        <p:spPr>
          <a:xfrm>
            <a:off x="733425" y="731838"/>
            <a:ext cx="7800975" cy="563562"/>
          </a:xfrm>
          <a:prstGeom prst="rect">
            <a:avLst/>
          </a:prstGeom>
          <a:noFill/>
          <a:ln>
            <a:solidFill>
              <a:prstClr val="black"/>
            </a:solidFill>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endParaRPr>
              <a:ea typeface="宋体" charset="-122"/>
            </a:endParaRPr>
          </a:p>
        </p:txBody>
      </p:sp>
      <p:sp>
        <p:nvSpPr>
          <p:cNvPr id="21507"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r>
              <a:rPr lang="en-US" altLang="en-US">
                <a:ea typeface="宋体" charset="-122"/>
              </a:rPr>
              <a:t>   </a:t>
            </a:r>
            <a:r>
              <a:rPr lang="en-US" altLang="en-US" b="1">
                <a:effectLst>
                  <a:outerShdw blurRad="38100" dist="38100" dir="2700000" algn="tl">
                    <a:schemeClr val="bg2"/>
                  </a:outerShdw>
                </a:effectLst>
                <a:latin typeface="楷体_GB2312" pitchFamily="1" charset="-122"/>
                <a:ea typeface="楷体_GB2312" pitchFamily="1" charset="-122"/>
              </a:rPr>
              <a:t>通过分析人在睡眠状态下的脑电波,科学家发现,人在睡眠中,意识既不是完全停止,也不是以同一方式在持续活动,其本身也经历一个小小的周期性变化。</a:t>
            </a:r>
            <a:r>
              <a:rPr lang="en-US" altLang="en-US">
                <a:ea typeface="宋体" charset="-122"/>
              </a:rPr>
              <a:t> </a:t>
            </a:r>
            <a:endParaRPr lang="en-US" altLang="en-US">
              <a:ea typeface="宋体" charset="-122"/>
            </a:endParaRPr>
          </a:p>
        </p:txBody>
      </p:sp>
      <p:sp>
        <p:nvSpPr>
          <p:cNvPr id="21508" name=""/>
          <p:cNvSpPr/>
          <p:nvPr/>
        </p:nvSpPr>
        <p:spPr>
          <a:xfrm>
            <a:off x="1619250" y="4005262"/>
            <a:ext cx="184150" cy="519112"/>
          </a:xfrm>
          <a:prstGeom prst="rect">
            <a:avLst/>
          </a:prstGeom>
          <a:noFill/>
          <a:ln>
            <a:noFill/>
            <a:miter lim="800000"/>
          </a:ln>
          <a:effectLst/>
        </p:spPr>
        <p:txBody>
          <a:bodyPr wrap="none" anchor="ctr"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endParaRPr lang="zh-CN" altLang="en-US" sz="2800" b="1">
              <a:effectLst>
                <a:outerShdw blurRad="38100" dist="38100" dir="2700000" algn="tl">
                  <a:schemeClr val="bg2"/>
                </a:outerShdw>
              </a:effectLst>
              <a:ea typeface="楷体_GB2312" pitchFamily="1" charset="-122"/>
            </a:endParaRPr>
          </a:p>
        </p:txBody>
      </p:sp>
      <p:sp>
        <p:nvSpPr>
          <p:cNvPr id="21509" name="Date Placeholder 3"/>
          <p:cNvSpPr>
            <a:spLocks noGrp="1"/>
          </p:cNvSpPr>
          <p:nvPr>
            <p:ph type="dt" sz="half" idx="2"/>
          </p:nvPr>
        </p:nvSpPr>
        <p:spPr/>
        <p:txBody>
          <a:bodyPr/>
          <a:lstStyle/>
          <a:p>
            <a:pPr lvl="0"/>
            <a:fld id="{2BBD2DAD-472F-40EF-85C2-D56B8EA6FA99}"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21510" name="Slide Number Placeholder 5"/>
          <p:cNvSpPr>
            <a:spLocks noGrp="1"/>
          </p:cNvSpPr>
          <p:nvPr>
            <p:ph type="sldNum" sz="quarter" idx="4"/>
          </p:nvPr>
        </p:nvSpPr>
        <p:spPr/>
        <p:txBody>
          <a:bodyPr/>
          <a:lstStyle/>
          <a:p>
            <a:pPr lvl="0" algn="ctr"/>
            <a:fld id="{D97277C3-1A3E-4390-AE85-725C0E4A9CB1}" type="slidenum">
              <a:rPr lang="zh-CN" altLang="en-US" sz="1200">
                <a:effectLst>
                  <a:outerShdw blurRad="38100" dist="38100" dir="2700000" algn="tl">
                    <a:schemeClr val="bg2"/>
                  </a:outerShdw>
                </a:effectLst>
                <a:latin typeface="Verdana" pitchFamily="2" charset="0"/>
                <a:ea typeface="宋体" charset="-122"/>
              </a:rPr>
              <a:t>11</a:t>
            </a:fld>
            <a:endParaRPr lang="en-US"/>
          </a:p>
        </p:txBody>
      </p:sp>
      <p:sp>
        <p:nvSpPr>
          <p:cNvPr id="21511" name="Footer Placeholder 4"/>
          <p:cNvSpPr>
            <a:spLocks noGrp="1"/>
          </p:cNvSpPr>
          <p:nvPr>
            <p:ph type="ftr" sz="quarter" idx="3"/>
          </p:nvPr>
        </p:nvSpPr>
        <p:spPr/>
        <p:txBody>
          <a:bodyPr/>
          <a:lstStyle/>
          <a:p>
            <a:pPr lvl="0" algn="r"/>
            <a:fld id="{8C7802F1-E9EB-42C1-81BE-325CBE6AE951}"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21512" name="TextBox 21511"/>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ph type="title"/>
          </p:nvPr>
        </p:nvSpPr>
        <p:spPr>
          <a:xfrm>
            <a:off x="733425" y="731838"/>
            <a:ext cx="7800975" cy="563562"/>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rPr>
                <a:latin typeface="宋体" charset="-122"/>
                <a:ea typeface="宋体" charset="-122"/>
              </a:rPr>
              <a:t>当好你的睡眠角色 </a:t>
            </a:r>
            <a:endParaRPr>
              <a:latin typeface="宋体" charset="-122"/>
              <a:ea typeface="宋体" charset="-122"/>
            </a:endParaRPr>
          </a:p>
        </p:txBody>
      </p:sp>
      <p:sp>
        <p:nvSpPr>
          <p:cNvPr id="23555"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lnSpc>
                <a:spcPct val="160000"/>
              </a:lnSpc>
            </a:pPr>
            <a:r>
              <a:rPr sz="2800" b="1">
                <a:effectLst>
                  <a:outerShdw blurRad="38100" dist="38100" dir="2700000" algn="tl">
                    <a:schemeClr val="bg2"/>
                  </a:outerShdw>
                </a:effectLst>
                <a:latin typeface="楷体_GB2312" pitchFamily="1" charset="-122"/>
                <a:ea typeface="楷体_GB2312" pitchFamily="1" charset="-122"/>
              </a:rPr>
              <a:t>俗话说，男女有别。在睡眠上，男人和女人也是有性别角色的。 </a:t>
            </a:r>
            <a:endParaRPr sz="2800" b="1">
              <a:effectLst>
                <a:outerShdw blurRad="38100" dist="38100" dir="2700000" algn="tl">
                  <a:schemeClr val="bg2"/>
                </a:outerShdw>
              </a:effectLst>
              <a:latin typeface="楷体_GB2312" pitchFamily="1" charset="-122"/>
              <a:ea typeface="楷体_GB2312" pitchFamily="1" charset="-122"/>
            </a:endParaRPr>
          </a:p>
          <a:p>
            <a:pPr lvl="0">
              <a:lnSpc>
                <a:spcPct val="160000"/>
              </a:lnSpc>
            </a:pPr>
            <a:r>
              <a:rPr sz="2800" b="1">
                <a:effectLst>
                  <a:outerShdw blurRad="38100" dist="38100" dir="2700000" algn="tl">
                    <a:schemeClr val="bg2"/>
                  </a:outerShdw>
                </a:effectLst>
                <a:latin typeface="楷体_GB2312" pitchFamily="1" charset="-122"/>
                <a:ea typeface="楷体_GB2312" pitchFamily="1" charset="-122"/>
              </a:rPr>
              <a:t>女性平均每天睡眠时间为7小时40分钟，男性为7小时34分钟，女性平均睡眠时间比男性多6分钟,一般男性比女性少5----20分钟。</a:t>
            </a:r>
            <a:endParaRPr sz="2800" b="1">
              <a:effectLst>
                <a:outerShdw blurRad="38100" dist="38100" dir="2700000" algn="tl">
                  <a:schemeClr val="bg2"/>
                </a:outerShdw>
              </a:effectLst>
              <a:latin typeface="楷体_GB2312" pitchFamily="1" charset="-122"/>
              <a:ea typeface="楷体_GB2312" pitchFamily="1" charset="-122"/>
            </a:endParaRPr>
          </a:p>
          <a:p>
            <a:pPr lvl="0">
              <a:lnSpc>
                <a:spcPct val="160000"/>
              </a:lnSpc>
            </a:pPr>
            <a:r>
              <a:rPr sz="2800" b="1">
                <a:effectLst>
                  <a:outerShdw blurRad="38100" dist="38100" dir="2700000" algn="tl">
                    <a:schemeClr val="bg2"/>
                  </a:outerShdw>
                </a:effectLst>
                <a:latin typeface="楷体_GB2312" pitchFamily="1" charset="-122"/>
                <a:ea typeface="楷体_GB2312" pitchFamily="1" charset="-122"/>
              </a:rPr>
              <a:t>在工作日，男性平均睡眠时间为7小时20分钟，女性平均为7小时30分钟，男性比女性少睡10分钟。 </a:t>
            </a:r>
            <a:endParaRPr sz="2800" b="1">
              <a:effectLst>
                <a:outerShdw blurRad="38100" dist="38100" dir="2700000" algn="tl">
                  <a:schemeClr val="bg2"/>
                </a:outerShdw>
              </a:effectLst>
              <a:latin typeface="楷体_GB2312" pitchFamily="1" charset="-122"/>
              <a:ea typeface="楷体_GB2312" pitchFamily="1" charset="-122"/>
            </a:endParaRPr>
          </a:p>
        </p:txBody>
      </p:sp>
      <p:sp>
        <p:nvSpPr>
          <p:cNvPr id="23556" name="Date Placeholder 3"/>
          <p:cNvSpPr>
            <a:spLocks noGrp="1"/>
          </p:cNvSpPr>
          <p:nvPr>
            <p:ph type="dt" sz="half" idx="2"/>
          </p:nvPr>
        </p:nvSpPr>
        <p:spPr/>
        <p:txBody>
          <a:bodyPr/>
          <a:lstStyle/>
          <a:p>
            <a:pPr lvl="0"/>
            <a:fld id="{B705F5D0-12B8-4F96-B0B0-CE5208540150}"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23557" name="Slide Number Placeholder 5"/>
          <p:cNvSpPr>
            <a:spLocks noGrp="1"/>
          </p:cNvSpPr>
          <p:nvPr>
            <p:ph type="sldNum" sz="quarter" idx="4"/>
          </p:nvPr>
        </p:nvSpPr>
        <p:spPr/>
        <p:txBody>
          <a:bodyPr/>
          <a:lstStyle/>
          <a:p>
            <a:pPr lvl="0" algn="ctr"/>
            <a:fld id="{F8FA9506-FF38-42D8-ACEE-3D6D1660609D}" type="slidenum">
              <a:rPr lang="zh-CN" altLang="en-US" sz="1200">
                <a:effectLst>
                  <a:outerShdw blurRad="38100" dist="38100" dir="2700000" algn="tl">
                    <a:schemeClr val="bg2"/>
                  </a:outerShdw>
                </a:effectLst>
                <a:latin typeface="Verdana" pitchFamily="2" charset="0"/>
                <a:ea typeface="宋体" charset="-122"/>
              </a:rPr>
              <a:t>12</a:t>
            </a:fld>
            <a:endParaRPr lang="en-US"/>
          </a:p>
        </p:txBody>
      </p:sp>
      <p:sp>
        <p:nvSpPr>
          <p:cNvPr id="23558" name="Footer Placeholder 4"/>
          <p:cNvSpPr>
            <a:spLocks noGrp="1"/>
          </p:cNvSpPr>
          <p:nvPr>
            <p:ph type="ftr" sz="quarter" idx="3"/>
          </p:nvPr>
        </p:nvSpPr>
        <p:spPr/>
        <p:txBody>
          <a:bodyPr/>
          <a:lstStyle/>
          <a:p>
            <a:pPr lvl="0" algn="r"/>
            <a:fld id="{CE1081AA-5183-4C1A-8E12-154C0A859E5C}"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23559" name="TextBox 23558"/>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
          <p:cNvSpPr/>
          <p:nvPr>
            <p:ph type="title"/>
          </p:nvPr>
        </p:nvSpPr>
        <p:spPr>
          <a:xfrm>
            <a:off x="733425" y="731838"/>
            <a:ext cx="7800975" cy="563562"/>
          </a:xfrm>
          <a:prstGeom prst="rect">
            <a:avLst/>
          </a:prstGeom>
          <a:noFill/>
          <a:ln>
            <a:solidFill>
              <a:prstClr val="black"/>
            </a:solidFill>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endParaRPr sz="2800">
              <a:ea typeface="宋体" charset="-122"/>
            </a:endParaRPr>
          </a:p>
        </p:txBody>
      </p:sp>
      <p:sp>
        <p:nvSpPr>
          <p:cNvPr id="25603"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lnSpc>
                <a:spcPct val="130000"/>
              </a:lnSpc>
            </a:pPr>
            <a:r>
              <a:rPr sz="3600" b="1">
                <a:effectLst>
                  <a:outerShdw blurRad="38100" dist="38100" dir="2700000" algn="tl">
                    <a:schemeClr val="bg2"/>
                  </a:outerShdw>
                </a:effectLst>
                <a:latin typeface="Times New Roman" pitchFamily="2" charset="0"/>
                <a:ea typeface="宋体" charset="-122"/>
              </a:rPr>
              <a:t> </a:t>
            </a:r>
            <a:r>
              <a:rPr sz="2800" b="1">
                <a:effectLst>
                  <a:outerShdw blurRad="38100" dist="38100" dir="2700000" algn="tl">
                    <a:schemeClr val="bg2"/>
                  </a:outerShdw>
                </a:effectLst>
                <a:latin typeface="楷体_GB2312" pitchFamily="1" charset="-122"/>
                <a:ea typeface="楷体_GB2312" pitchFamily="1" charset="-122"/>
              </a:rPr>
              <a:t>据生物学家研究，睡眠时间的长短与人的寿命有密切关系，合理的睡眠时间与规律的睡眠习惯对人体健康具有重要影响。女性睡眠时间较男性长，因此女性平均预期寿命也较男性长。</a:t>
            </a:r>
            <a:r>
              <a:rPr sz="3600" b="1">
                <a:effectLst>
                  <a:outerShdw blurRad="38100" dist="38100" dir="2700000" algn="tl">
                    <a:schemeClr val="bg2"/>
                  </a:outerShdw>
                </a:effectLst>
                <a:latin typeface="楷体_GB2312" pitchFamily="1" charset="-122"/>
                <a:ea typeface="楷体_GB2312" pitchFamily="1" charset="-122"/>
              </a:rPr>
              <a:t> </a:t>
            </a:r>
            <a:endParaRPr b="1">
              <a:effectLst>
                <a:outerShdw blurRad="38100" dist="38100" dir="2700000" algn="tl">
                  <a:schemeClr val="bg2"/>
                </a:outerShdw>
              </a:effectLst>
              <a:latin typeface="宋体" charset="-122"/>
              <a:ea typeface="楷体_GB2312" pitchFamily="1" charset="-122"/>
            </a:endParaRPr>
          </a:p>
          <a:p>
            <a:pPr lvl="0">
              <a:lnSpc>
                <a:spcPct val="130000"/>
              </a:lnSpc>
            </a:pPr>
            <a:endParaRPr b="1">
              <a:effectLst>
                <a:outerShdw blurRad="38100" dist="38100" dir="2700000" algn="tl">
                  <a:schemeClr val="bg2"/>
                </a:outerShdw>
              </a:effectLst>
              <a:latin typeface="楷体_GB2312" pitchFamily="1" charset="-122"/>
              <a:ea typeface="楷体_GB2312" pitchFamily="1" charset="-122"/>
            </a:endParaRPr>
          </a:p>
        </p:txBody>
      </p:sp>
      <p:sp>
        <p:nvSpPr>
          <p:cNvPr id="25604" name="Date Placeholder 3"/>
          <p:cNvSpPr>
            <a:spLocks noGrp="1"/>
          </p:cNvSpPr>
          <p:nvPr>
            <p:ph type="dt" sz="half" idx="2"/>
          </p:nvPr>
        </p:nvSpPr>
        <p:spPr/>
        <p:txBody>
          <a:bodyPr/>
          <a:lstStyle/>
          <a:p>
            <a:pPr lvl="0"/>
            <a:fld id="{0B2BD16C-7CC8-432F-9985-2DAC95C8658E}"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25605" name="Slide Number Placeholder 5"/>
          <p:cNvSpPr>
            <a:spLocks noGrp="1"/>
          </p:cNvSpPr>
          <p:nvPr>
            <p:ph type="sldNum" sz="quarter" idx="4"/>
          </p:nvPr>
        </p:nvSpPr>
        <p:spPr/>
        <p:txBody>
          <a:bodyPr/>
          <a:lstStyle/>
          <a:p>
            <a:pPr lvl="0" algn="ctr"/>
            <a:fld id="{24832876-2D82-4844-BA48-F6A43E4793AB}" type="slidenum">
              <a:rPr lang="zh-CN" altLang="en-US" sz="1200">
                <a:effectLst>
                  <a:outerShdw blurRad="38100" dist="38100" dir="2700000" algn="tl">
                    <a:schemeClr val="bg2"/>
                  </a:outerShdw>
                </a:effectLst>
                <a:latin typeface="Verdana" pitchFamily="2" charset="0"/>
                <a:ea typeface="宋体" charset="-122"/>
              </a:rPr>
              <a:t>13</a:t>
            </a:fld>
            <a:endParaRPr lang="en-US"/>
          </a:p>
        </p:txBody>
      </p:sp>
      <p:sp>
        <p:nvSpPr>
          <p:cNvPr id="25606" name="Footer Placeholder 4"/>
          <p:cNvSpPr>
            <a:spLocks noGrp="1"/>
          </p:cNvSpPr>
          <p:nvPr>
            <p:ph type="ftr" sz="quarter" idx="3"/>
          </p:nvPr>
        </p:nvSpPr>
        <p:spPr/>
        <p:txBody>
          <a:bodyPr/>
          <a:lstStyle/>
          <a:p>
            <a:pPr lvl="0" algn="r"/>
            <a:fld id="{E80C8D5A-E785-4DB1-95B5-5250E68ECDEA}"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25607" name="TextBox 25606"/>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
          <p:cNvSpPr/>
          <p:nvPr>
            <p:ph type="title"/>
          </p:nvPr>
        </p:nvSpPr>
        <p:spPr>
          <a:xfrm>
            <a:off x="733425" y="731838"/>
            <a:ext cx="7800975" cy="563562"/>
          </a:xfrm>
          <a:prstGeom prst="rect">
            <a:avLst/>
          </a:prstGeom>
          <a:noFill/>
          <a:ln>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r>
              <a:rPr>
                <a:latin typeface="宋体" charset="-122"/>
                <a:ea typeface="宋体" charset="-122"/>
              </a:rPr>
              <a:t>睡眠中的午睡</a:t>
            </a:r>
            <a:r>
              <a:rPr>
                <a:ea typeface="宋体" charset="-122"/>
              </a:rPr>
              <a:t> </a:t>
            </a:r>
            <a:endParaRPr>
              <a:ea typeface="宋体" charset="-122"/>
            </a:endParaRPr>
          </a:p>
        </p:txBody>
      </p:sp>
      <p:sp>
        <p:nvSpPr>
          <p:cNvPr id="27651"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
                <a:schemeClr val="hlink"/>
              </a:buClr>
              <a:buSzTx/>
              <a:buFont typeface="Wingdings" charset="2"/>
              <a:buChar char="v"/>
              <a:defRPr lang="en-US" altLang="en-US" sz="3200" b="0" i="0" u="none" baseline="0">
                <a:solidFill>
                  <a:schemeClr val="tx1"/>
                </a:solidFill>
                <a:latin typeface="Arial"/>
              </a:defRPr>
            </a:lvl1pPr>
            <a:lvl2pPr marL="742950" indent="-285750" algn="l" defTabSz="914400" eaLnBrk="1" fontAlgn="base" hangingPunct="1">
              <a:lnSpc>
                <a:spcPct val="100000"/>
              </a:lnSpc>
              <a:spcBef>
                <a:spcPct val="20000"/>
              </a:spcBef>
              <a:spcAft>
                <a:spcPct val="0"/>
              </a:spcAft>
              <a:buClr>
                <a:schemeClr val="accent1"/>
              </a:buClr>
              <a:buSzTx/>
              <a:buFont typeface="Wingdings" charset="2"/>
              <a:buChar char="§"/>
              <a:defRPr lang="en-US" altLang="en-US" sz="2800" b="0" i="0" u="none" baseline="0">
                <a:solidFill>
                  <a:schemeClr val="tx1"/>
                </a:solidFill>
                <a:latin typeface="Arial"/>
              </a:defRPr>
            </a:lvl2pPr>
            <a:lvl3pPr marL="1143000" indent="-228600" algn="l" defTabSz="914400" eaLnBrk="1" fontAlgn="base" hangingPunct="1">
              <a:lnSpc>
                <a:spcPct val="100000"/>
              </a:lnSpc>
              <a:spcBef>
                <a:spcPct val="20000"/>
              </a:spcBef>
              <a:spcAft>
                <a:spcPct val="0"/>
              </a:spcAft>
              <a:buClr>
                <a:schemeClr val="tx1"/>
              </a:buClr>
              <a:buSzTx/>
              <a:buFontTx/>
              <a:buChar char="•"/>
              <a:defRPr lang="en-US" altLang="en-US" sz="2400" b="0" i="0" u="none" baseline="0">
                <a:solidFill>
                  <a:schemeClr val="tx1"/>
                </a:solidFill>
                <a:latin typeface="Arial"/>
              </a:defRPr>
            </a:lvl3pPr>
            <a:lvl4pPr marL="16002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4pPr>
            <a:lvl5pPr marL="2057400" indent="-228600" algn="l" defTabSz="914400" eaLnBrk="1" fontAlgn="base" hangingPunct="1">
              <a:lnSpc>
                <a:spcPct val="100000"/>
              </a:lnSpc>
              <a:spcBef>
                <a:spcPct val="20000"/>
              </a:spcBef>
              <a:spcAft>
                <a:spcPct val="0"/>
              </a:spcAft>
              <a:buClrTx/>
              <a:buSzTx/>
              <a:buFontTx/>
              <a:buChar char="»"/>
              <a:defRPr lang="en-US" altLang="en-US" sz="2000" b="0" i="0" u="none" baseline="0">
                <a:solidFill>
                  <a:schemeClr val="tx1"/>
                </a:solidFill>
                <a:latin typeface="Arial"/>
              </a:defRPr>
            </a:lvl5pPr>
          </a:lstStyle>
          <a:p>
            <a:pPr lvl="0">
              <a:lnSpc>
                <a:spcPct val="160000"/>
              </a:lnSpc>
            </a:pPr>
            <a:r>
              <a:rPr sz="2800" b="1">
                <a:effectLst>
                  <a:outerShdw blurRad="38100" dist="38100" dir="2700000" algn="tl">
                    <a:schemeClr val="bg2"/>
                  </a:outerShdw>
                </a:effectLst>
                <a:latin typeface="楷体_GB2312" pitchFamily="1" charset="-122"/>
                <a:ea typeface="楷体_GB2312" pitchFamily="1" charset="-122"/>
              </a:rPr>
              <a:t>由于睡眠时较多的血液流向身体表面，所以人体对寒冷更为敏感。因此，人在睡着时要比觉醒时更加需要温暖，如果身上盖得很少，就会过多地散失体热 。</a:t>
            </a:r>
            <a:endParaRPr sz="2800" b="1">
              <a:effectLst>
                <a:outerShdw blurRad="38100" dist="38100" dir="2700000" algn="tl">
                  <a:schemeClr val="bg2"/>
                </a:outerShdw>
              </a:effectLst>
              <a:latin typeface="楷体_GB2312" pitchFamily="1" charset="-122"/>
              <a:ea typeface="楷体_GB2312" pitchFamily="1" charset="-122"/>
            </a:endParaRPr>
          </a:p>
        </p:txBody>
      </p:sp>
      <p:sp>
        <p:nvSpPr>
          <p:cNvPr id="27652" name="Date Placeholder 3"/>
          <p:cNvSpPr>
            <a:spLocks noGrp="1"/>
          </p:cNvSpPr>
          <p:nvPr>
            <p:ph type="dt" sz="half" idx="2"/>
          </p:nvPr>
        </p:nvSpPr>
        <p:spPr/>
        <p:txBody>
          <a:bodyPr/>
          <a:lstStyle/>
          <a:p>
            <a:pPr lvl="0"/>
            <a:fld id="{9592E92C-A8DB-4E68-A3E6-3D0986E7E9DA}"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27653" name="Slide Number Placeholder 5"/>
          <p:cNvSpPr>
            <a:spLocks noGrp="1"/>
          </p:cNvSpPr>
          <p:nvPr>
            <p:ph type="sldNum" sz="quarter" idx="4"/>
          </p:nvPr>
        </p:nvSpPr>
        <p:spPr/>
        <p:txBody>
          <a:bodyPr/>
          <a:lstStyle/>
          <a:p>
            <a:pPr lvl="0" algn="ctr"/>
            <a:fld id="{4A05B493-3C4B-436B-A927-98DC2E912759}" type="slidenum">
              <a:rPr lang="zh-CN" altLang="en-US" sz="1200">
                <a:effectLst>
                  <a:outerShdw blurRad="38100" dist="38100" dir="2700000" algn="tl">
                    <a:schemeClr val="bg2"/>
                  </a:outerShdw>
                </a:effectLst>
                <a:latin typeface="Verdana" pitchFamily="2" charset="0"/>
                <a:ea typeface="宋体" charset="-122"/>
              </a:rPr>
              <a:t>14</a:t>
            </a:fld>
            <a:endParaRPr lang="en-US"/>
          </a:p>
        </p:txBody>
      </p:sp>
      <p:sp>
        <p:nvSpPr>
          <p:cNvPr id="27654" name="Footer Placeholder 4"/>
          <p:cNvSpPr>
            <a:spLocks noGrp="1"/>
          </p:cNvSpPr>
          <p:nvPr>
            <p:ph type="ftr" sz="quarter" idx="3"/>
          </p:nvPr>
        </p:nvSpPr>
        <p:spPr/>
        <p:txBody>
          <a:bodyPr/>
          <a:lstStyle/>
          <a:p>
            <a:pPr lvl="0" algn="r"/>
            <a:fld id="{FC011A85-31FD-4F29-83A7-8E7B76FA77E0}"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27655" name="TextBox 27654"/>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ph type="title"/>
          </p:nvPr>
        </p:nvSpPr>
        <p:spPr>
          <a:xfrm>
            <a:off x="733425" y="731838"/>
            <a:ext cx="7800975" cy="563562"/>
          </a:xfrm>
          <a:prstGeom prst="rect">
            <a:avLst/>
          </a:prstGeom>
          <a:noFill/>
          <a:ln>
            <a:solidFill>
              <a:prstClr val="black"/>
            </a:solidFill>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en-US" altLang="en-US" sz="3200" b="1" i="0" u="none" baseline="0">
                <a:solidFill>
                  <a:schemeClr val="bg1"/>
                </a:solidFill>
                <a:latin typeface="Verdana" pitchFamily="2" charset="0"/>
              </a:defRPr>
            </a:lvl1pPr>
          </a:lstStyle>
          <a:p>
            <a:pPr lvl="0"/>
            <a:endParaRPr lang="en-US" altLang="en-US">
              <a:solidFill>
                <a:schemeClr val="accent1"/>
              </a:solidFill>
              <a:ea typeface="宋体" charset="-122"/>
            </a:endParaRPr>
          </a:p>
        </p:txBody>
      </p:sp>
      <p:grpSp>
        <p:nvGrpSpPr>
          <p:cNvPr id="29699" name=""/>
          <p:cNvGrpSpPr/>
          <p:nvPr/>
        </p:nvGrpSpPr>
        <p:grpSpPr>
          <a:xfrm>
            <a:off x="1219200" y="1828800"/>
            <a:ext cx="4724400" cy="685800"/>
            <a:chExt cx="2976" cy="432"/>
          </a:xfrm>
        </p:grpSpPr>
        <p:sp>
          <p:nvSpPr>
            <p:cNvPr id="29700" name=""/>
            <p:cNvSpPr/>
            <p:nvPr/>
          </p:nvSpPr>
          <p:spPr>
            <a:xfrm>
              <a:off x="240" y="75"/>
              <a:ext cx="2736" cy="288"/>
            </a:xfrm>
            <a:prstGeom prst="roundRect">
              <a:avLst>
                <a:gd name="adj" fmla="val 16667"/>
              </a:avLst>
            </a:prstGeom>
            <a:noFill/>
            <a:ln w="28575" cmpd="sng">
              <a:solidFill>
                <a:schemeClr val="accent2"/>
              </a:solidFill>
              <a:miter lim="800000"/>
            </a:ln>
            <a:effectLst>
              <a:outerShdw dist="99190" dir="2388334" algn="ctr">
                <a:schemeClr val="bg2">
                  <a:alpha val="50000"/>
                </a:schemeClr>
              </a:outerShdw>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9701" name=""/>
            <p:cNvSpPr/>
            <p:nvPr/>
          </p:nvSpPr>
          <p:spPr>
            <a:xfrm>
              <a:off x="0" y="0"/>
              <a:ext cx="432" cy="432"/>
            </a:xfrm>
            <a:prstGeom prst="diamond">
              <a:avLst/>
            </a:prstGeom>
            <a:solidFill>
              <a:schemeClr val="accent2"/>
            </a:solidFill>
            <a:ln w="25400" cmpd="sng">
              <a:solidFill>
                <a:schemeClr val="bg1"/>
              </a:solidFill>
              <a:miter lim="800000"/>
            </a:ln>
            <a:effectLst>
              <a:outerShdw dist="63500" dir="2212194" algn="ctr">
                <a:srgbClr val="333333">
                  <a:alpha val="50000"/>
                </a:srgbClr>
              </a:outerShdw>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9702" name=""/>
            <p:cNvSpPr/>
            <p:nvPr/>
          </p:nvSpPr>
          <p:spPr>
            <a:xfrm>
              <a:off x="384" y="110"/>
              <a:ext cx="2160" cy="250"/>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effectLst>
                    <a:outerShdw blurRad="38100" dist="38100" dir="2700000" algn="tl">
                      <a:schemeClr val="bg2"/>
                    </a:outerShdw>
                  </a:effectLst>
                  <a:latin typeface="楷体_GB2312" pitchFamily="1" charset="-122"/>
                  <a:ea typeface="楷体_GB2312" pitchFamily="1" charset="-122"/>
                </a:rPr>
                <a:t>不要长时间午睡</a:t>
              </a:r>
              <a:r>
                <a:rPr lang="zh-CN" altLang="en-US" sz="2000" b="1">
                  <a:latin typeface="楷体_GB2312" pitchFamily="1" charset="-122"/>
                  <a:ea typeface="楷体_GB2312" pitchFamily="1" charset="-122"/>
                </a:rPr>
                <a:t> </a:t>
              </a:r>
              <a:endParaRPr lang="en-US" altLang="en-US" sz="2000" b="1">
                <a:latin typeface="楷体_GB2312" pitchFamily="1" charset="-122"/>
                <a:ea typeface="楷体_GB2312" pitchFamily="1" charset="-122"/>
              </a:endParaRPr>
            </a:p>
          </p:txBody>
        </p:sp>
        <p:sp>
          <p:nvSpPr>
            <p:cNvPr id="29703" name=""/>
            <p:cNvSpPr/>
            <p:nvPr/>
          </p:nvSpPr>
          <p:spPr>
            <a:xfrm>
              <a:off x="97" y="62"/>
              <a:ext cx="223" cy="288"/>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400">
                  <a:solidFill>
                    <a:schemeClr val="bg1"/>
                  </a:solidFill>
                  <a:ea typeface="宋体" charset="-122"/>
                </a:rPr>
                <a:t>1</a:t>
              </a:r>
              <a:endParaRPr lang="zh-CN" altLang="en-US" sz="2400">
                <a:solidFill>
                  <a:schemeClr val="bg1"/>
                </a:solidFill>
                <a:ea typeface="宋体" charset="-122"/>
              </a:endParaRPr>
            </a:p>
          </p:txBody>
        </p:sp>
      </p:grpSp>
      <p:grpSp>
        <p:nvGrpSpPr>
          <p:cNvPr id="29704" name=""/>
          <p:cNvGrpSpPr/>
          <p:nvPr/>
        </p:nvGrpSpPr>
        <p:grpSpPr>
          <a:xfrm>
            <a:off x="1219200" y="2590800"/>
            <a:ext cx="4724400" cy="685800"/>
            <a:chExt cx="2976" cy="432"/>
          </a:xfrm>
        </p:grpSpPr>
        <p:sp>
          <p:nvSpPr>
            <p:cNvPr id="29705" name=""/>
            <p:cNvSpPr/>
            <p:nvPr/>
          </p:nvSpPr>
          <p:spPr>
            <a:xfrm>
              <a:off x="240" y="75"/>
              <a:ext cx="2736" cy="288"/>
            </a:xfrm>
            <a:prstGeom prst="roundRect">
              <a:avLst>
                <a:gd name="adj" fmla="val 16667"/>
              </a:avLst>
            </a:prstGeom>
            <a:noFill/>
            <a:ln w="28575" cmpd="sng">
              <a:solidFill>
                <a:schemeClr val="accent1"/>
              </a:solidFill>
              <a:miter lim="800000"/>
            </a:ln>
            <a:effectLst>
              <a:outerShdw dist="99190" dir="2388334" algn="ctr">
                <a:schemeClr val="bg2">
                  <a:alpha val="50000"/>
                </a:schemeClr>
              </a:outerShdw>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9706" name=""/>
            <p:cNvSpPr/>
            <p:nvPr/>
          </p:nvSpPr>
          <p:spPr>
            <a:xfrm>
              <a:off x="0" y="0"/>
              <a:ext cx="432" cy="432"/>
            </a:xfrm>
            <a:prstGeom prst="diamond">
              <a:avLst/>
            </a:prstGeom>
            <a:solidFill>
              <a:schemeClr val="accent1"/>
            </a:solidFill>
            <a:ln w="25400" cmpd="sng">
              <a:solidFill>
                <a:schemeClr val="bg1"/>
              </a:solidFill>
              <a:miter lim="800000"/>
            </a:ln>
            <a:effectLst>
              <a:outerShdw dist="63500" dir="2212194" algn="ctr">
                <a:srgbClr val="333333">
                  <a:alpha val="50000"/>
                </a:srgbClr>
              </a:outerShdw>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9707" name=""/>
            <p:cNvSpPr/>
            <p:nvPr/>
          </p:nvSpPr>
          <p:spPr>
            <a:xfrm>
              <a:off x="384" y="110"/>
              <a:ext cx="2160" cy="250"/>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effectLst>
                    <a:outerShdw blurRad="38100" dist="38100" dir="2700000" algn="tl">
                      <a:schemeClr val="bg2"/>
                    </a:outerShdw>
                  </a:effectLst>
                  <a:latin typeface="楷体_GB2312" pitchFamily="1" charset="-122"/>
                  <a:ea typeface="楷体_GB2312" pitchFamily="1" charset="-122"/>
                </a:rPr>
                <a:t>不要随处午睡</a:t>
              </a:r>
              <a:r>
                <a:rPr lang="zh-CN" altLang="en-US" b="1">
                  <a:ea typeface="宋体" charset="-122"/>
                </a:rPr>
                <a:t> </a:t>
              </a:r>
              <a:endParaRPr lang="en-US" altLang="en-US" b="1">
                <a:ea typeface="宋体" charset="-122"/>
              </a:endParaRPr>
            </a:p>
          </p:txBody>
        </p:sp>
        <p:sp>
          <p:nvSpPr>
            <p:cNvPr id="29708" name=""/>
            <p:cNvSpPr/>
            <p:nvPr/>
          </p:nvSpPr>
          <p:spPr>
            <a:xfrm>
              <a:off x="97" y="62"/>
              <a:ext cx="223" cy="288"/>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400">
                  <a:solidFill>
                    <a:schemeClr val="bg1"/>
                  </a:solidFill>
                  <a:ea typeface="宋体" charset="-122"/>
                </a:rPr>
                <a:t>2</a:t>
              </a:r>
              <a:endParaRPr lang="zh-CN" altLang="en-US" sz="2400">
                <a:solidFill>
                  <a:schemeClr val="bg1"/>
                </a:solidFill>
                <a:ea typeface="宋体" charset="-122"/>
              </a:endParaRPr>
            </a:p>
          </p:txBody>
        </p:sp>
      </p:grpSp>
      <p:grpSp>
        <p:nvGrpSpPr>
          <p:cNvPr id="29709" name=""/>
          <p:cNvGrpSpPr/>
          <p:nvPr/>
        </p:nvGrpSpPr>
        <p:grpSpPr>
          <a:xfrm>
            <a:off x="1219200" y="3352800"/>
            <a:ext cx="4724400" cy="685800"/>
            <a:chExt cx="2976" cy="432"/>
          </a:xfrm>
        </p:grpSpPr>
        <p:sp>
          <p:nvSpPr>
            <p:cNvPr id="29710" name=""/>
            <p:cNvSpPr/>
            <p:nvPr/>
          </p:nvSpPr>
          <p:spPr>
            <a:xfrm>
              <a:off x="240" y="75"/>
              <a:ext cx="2736" cy="288"/>
            </a:xfrm>
            <a:prstGeom prst="roundRect">
              <a:avLst>
                <a:gd name="adj" fmla="val 16667"/>
              </a:avLst>
            </a:prstGeom>
            <a:noFill/>
            <a:ln w="28575" cmpd="sng">
              <a:solidFill>
                <a:schemeClr val="hlink"/>
              </a:solidFill>
              <a:miter lim="800000"/>
            </a:ln>
            <a:effectLst>
              <a:outerShdw dist="99190" dir="2388334" algn="ctr">
                <a:schemeClr val="bg2">
                  <a:alpha val="50000"/>
                </a:schemeClr>
              </a:outerShdw>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9711" name=""/>
            <p:cNvSpPr/>
            <p:nvPr/>
          </p:nvSpPr>
          <p:spPr>
            <a:xfrm>
              <a:off x="0" y="0"/>
              <a:ext cx="432" cy="432"/>
            </a:xfrm>
            <a:prstGeom prst="diamond">
              <a:avLst/>
            </a:prstGeom>
            <a:solidFill>
              <a:schemeClr val="hlink"/>
            </a:solidFill>
            <a:ln w="25400" cmpd="sng">
              <a:solidFill>
                <a:schemeClr val="bg1"/>
              </a:solidFill>
              <a:miter lim="800000"/>
            </a:ln>
            <a:effectLst>
              <a:outerShdw dist="63500" dir="2212194" algn="ctr">
                <a:srgbClr val="333333">
                  <a:alpha val="50000"/>
                </a:srgbClr>
              </a:outerShdw>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9712" name=""/>
            <p:cNvSpPr/>
            <p:nvPr/>
          </p:nvSpPr>
          <p:spPr>
            <a:xfrm>
              <a:off x="384" y="110"/>
              <a:ext cx="2160" cy="250"/>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effectLst>
                    <a:outerShdw blurRad="38100" dist="38100" dir="2700000" algn="tl">
                      <a:schemeClr val="bg2"/>
                    </a:outerShdw>
                  </a:effectLst>
                  <a:latin typeface="楷体_GB2312" pitchFamily="1" charset="-122"/>
                  <a:ea typeface="楷体_GB2312" pitchFamily="1" charset="-122"/>
                </a:rPr>
                <a:t>不要坐着或趴着打盹 </a:t>
              </a:r>
              <a:endParaRPr lang="en-US" altLang="en-US" sz="2000" b="1">
                <a:effectLst>
                  <a:outerShdw blurRad="38100" dist="38100" dir="2700000" algn="tl">
                    <a:schemeClr val="bg2"/>
                  </a:outerShdw>
                </a:effectLst>
                <a:latin typeface="楷体_GB2312" pitchFamily="1" charset="-122"/>
                <a:ea typeface="楷体_GB2312" pitchFamily="1" charset="-122"/>
              </a:endParaRPr>
            </a:p>
          </p:txBody>
        </p:sp>
        <p:sp>
          <p:nvSpPr>
            <p:cNvPr id="29713" name=""/>
            <p:cNvSpPr/>
            <p:nvPr/>
          </p:nvSpPr>
          <p:spPr>
            <a:xfrm>
              <a:off x="97" y="62"/>
              <a:ext cx="223" cy="288"/>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400">
                  <a:solidFill>
                    <a:schemeClr val="bg1"/>
                  </a:solidFill>
                  <a:ea typeface="宋体" charset="-122"/>
                </a:rPr>
                <a:t>3</a:t>
              </a:r>
              <a:endParaRPr lang="zh-CN" altLang="en-US" sz="2400">
                <a:solidFill>
                  <a:schemeClr val="bg1"/>
                </a:solidFill>
                <a:ea typeface="宋体" charset="-122"/>
              </a:endParaRPr>
            </a:p>
          </p:txBody>
        </p:sp>
      </p:grpSp>
      <p:grpSp>
        <p:nvGrpSpPr>
          <p:cNvPr id="29714" name=""/>
          <p:cNvGrpSpPr/>
          <p:nvPr/>
        </p:nvGrpSpPr>
        <p:grpSpPr>
          <a:xfrm>
            <a:off x="1295400" y="4191000"/>
            <a:ext cx="4724400" cy="685800"/>
            <a:chExt cx="2976" cy="432"/>
          </a:xfrm>
        </p:grpSpPr>
        <p:sp>
          <p:nvSpPr>
            <p:cNvPr id="29715" name=""/>
            <p:cNvSpPr/>
            <p:nvPr/>
          </p:nvSpPr>
          <p:spPr>
            <a:xfrm>
              <a:off x="240" y="75"/>
              <a:ext cx="2736" cy="288"/>
            </a:xfrm>
            <a:prstGeom prst="roundRect">
              <a:avLst>
                <a:gd name="adj" fmla="val 16667"/>
              </a:avLst>
            </a:prstGeom>
            <a:noFill/>
            <a:ln w="28575" cmpd="sng">
              <a:solidFill>
                <a:schemeClr val="folHlink"/>
              </a:solidFill>
              <a:miter lim="800000"/>
            </a:ln>
            <a:effectLst>
              <a:outerShdw dist="99190" dir="2388334" algn="ctr">
                <a:schemeClr val="bg2">
                  <a:alpha val="50000"/>
                </a:schemeClr>
              </a:outerShdw>
            </a:effectLst>
          </p:spPr>
          <p:txBody>
            <a:bodyPr wrap="none" anchor="ctr" anchorCtr="0"/>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endParaRPr lang="zh-CN" altLang="en-US">
                <a:ea typeface="宋体" charset="-122"/>
              </a:endParaRPr>
            </a:p>
          </p:txBody>
        </p:sp>
        <p:sp>
          <p:nvSpPr>
            <p:cNvPr id="29716" name=""/>
            <p:cNvSpPr/>
            <p:nvPr/>
          </p:nvSpPr>
          <p:spPr>
            <a:xfrm>
              <a:off x="0" y="0"/>
              <a:ext cx="432" cy="432"/>
            </a:xfrm>
            <a:prstGeom prst="diamond">
              <a:avLst/>
            </a:prstGeom>
            <a:solidFill>
              <a:schemeClr val="folHlink"/>
            </a:solidFill>
            <a:ln w="25400" cmpd="sng">
              <a:solidFill>
                <a:schemeClr val="bg1"/>
              </a:solidFill>
              <a:miter lim="800000"/>
            </a:ln>
            <a:effectLst>
              <a:outerShdw dist="63500" dir="2212194" algn="ctr">
                <a:srgbClr val="333333">
                  <a:alpha val="50000"/>
                </a:srgbClr>
              </a:outerShdw>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p:txBody>
        </p:sp>
        <p:sp>
          <p:nvSpPr>
            <p:cNvPr id="29717" name=""/>
            <p:cNvSpPr/>
            <p:nvPr/>
          </p:nvSpPr>
          <p:spPr>
            <a:xfrm>
              <a:off x="384" y="110"/>
              <a:ext cx="2160" cy="250"/>
            </a:xfrm>
            <a:prstGeom prst="rect">
              <a:avLst/>
            </a:prstGeom>
            <a:noFill/>
            <a:ln>
              <a:noFill/>
              <a:miter lim="800000"/>
            </a:ln>
            <a:effectLst/>
          </p:spPr>
          <p:txBody>
            <a:bodyPr>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000" b="1">
                  <a:effectLst>
                    <a:outerShdw blurRad="38100" dist="38100" dir="2700000" algn="tl">
                      <a:schemeClr val="bg2"/>
                    </a:outerShdw>
                  </a:effectLst>
                  <a:latin typeface="楷体_GB2312" pitchFamily="1" charset="-122"/>
                  <a:ea typeface="楷体_GB2312" pitchFamily="1" charset="-122"/>
                </a:rPr>
                <a:t>不可不加区分地午睡</a:t>
              </a:r>
              <a:r>
                <a:rPr lang="zh-CN" altLang="en-US" b="1">
                  <a:effectLst>
                    <a:outerShdw blurRad="38100" dist="38100" dir="2700000" algn="tl">
                      <a:schemeClr val="bg2"/>
                    </a:outerShdw>
                  </a:effectLst>
                  <a:latin typeface="楷体_GB2312" pitchFamily="1" charset="-122"/>
                  <a:ea typeface="楷体_GB2312" pitchFamily="1" charset="-122"/>
                </a:rPr>
                <a:t> </a:t>
              </a:r>
              <a:endParaRPr lang="en-US" altLang="en-US" b="1">
                <a:effectLst>
                  <a:outerShdw blurRad="38100" dist="38100" dir="2700000" algn="tl">
                    <a:schemeClr val="bg2"/>
                  </a:outerShdw>
                </a:effectLst>
                <a:latin typeface="楷体_GB2312" pitchFamily="1" charset="-122"/>
                <a:ea typeface="楷体_GB2312" pitchFamily="1" charset="-122"/>
              </a:endParaRPr>
            </a:p>
          </p:txBody>
        </p:sp>
        <p:sp>
          <p:nvSpPr>
            <p:cNvPr id="29718" name=""/>
            <p:cNvSpPr/>
            <p:nvPr/>
          </p:nvSpPr>
          <p:spPr>
            <a:xfrm>
              <a:off x="97" y="62"/>
              <a:ext cx="223" cy="288"/>
            </a:xfrm>
            <a:prstGeom prst="rect">
              <a:avLst/>
            </a:prstGeom>
            <a:noFill/>
            <a:ln>
              <a:noFill/>
              <a:miter lim="800000"/>
            </a:ln>
            <a:effectLst/>
          </p:spPr>
          <p:txBody>
            <a:bodyPr wrap="none" anchor="t" anchorCtr="0">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eaLnBrk="0" hangingPunct="0"/>
              <a:r>
                <a:rPr lang="zh-CN" altLang="en-US" sz="2400">
                  <a:solidFill>
                    <a:schemeClr val="bg1"/>
                  </a:solidFill>
                  <a:ea typeface="宋体" charset="-122"/>
                </a:rPr>
                <a:t>4</a:t>
              </a:r>
              <a:endParaRPr lang="zh-CN" altLang="en-US" sz="2400">
                <a:solidFill>
                  <a:schemeClr val="bg1"/>
                </a:solidFill>
                <a:ea typeface="宋体" charset="-122"/>
              </a:endParaRPr>
            </a:p>
          </p:txBody>
        </p:sp>
      </p:grpSp>
      <p:sp>
        <p:nvSpPr>
          <p:cNvPr id="29719" name=""/>
          <p:cNvSpPr/>
          <p:nvPr/>
        </p:nvSpPr>
        <p:spPr>
          <a:xfrm>
            <a:off x="6096000" y="1676400"/>
            <a:ext cx="2895600" cy="2667000"/>
          </a:xfrm>
          <a:prstGeom prst="wedgeRoundRectCallout">
            <a:avLst>
              <a:gd name="adj1" fmla="val -95231"/>
              <a:gd name="adj2" fmla="val -28273"/>
              <a:gd name="adj3" fmla="val 16667"/>
            </a:avLst>
          </a:prstGeom>
          <a:solidFill>
            <a:schemeClr val="tx1"/>
          </a:soli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lgn="ctr">
              <a:spcBef>
                <a:spcPct val="20000"/>
              </a:spcBef>
              <a:buClr>
                <a:schemeClr val="hlink"/>
              </a:buClr>
              <a:buFont typeface="Wingdings" charset="2"/>
              <a:buChar char="v"/>
            </a:pPr>
            <a:r>
              <a:rPr lang="zh-CN" altLang="en-US" sz="2000" b="1">
                <a:solidFill>
                  <a:schemeClr val="bg1"/>
                </a:solidFill>
                <a:effectLst>
                  <a:outerShdw blurRad="38100" dist="38100" dir="2700000" algn="tl">
                    <a:schemeClr val="bg2"/>
                  </a:outerShdw>
                </a:effectLst>
                <a:latin typeface="楷体_GB2312" pitchFamily="1" charset="-122"/>
                <a:ea typeface="楷体_GB2312" pitchFamily="1" charset="-122"/>
              </a:rPr>
              <a:t>午睡时间以半小时至一小时为宜，如果遇到这种情况，起来后适当活动一下，或用冷水冼脸，再喝上一杯水，不适感会很快消失。</a:t>
            </a:r>
            <a:r>
              <a:rPr lang="zh-CN" altLang="en-US" sz="2800" b="1">
                <a:effectLst>
                  <a:outerShdw blurRad="38100" dist="38100" dir="2700000" algn="tl">
                    <a:schemeClr val="bg2"/>
                  </a:outerShdw>
                </a:effectLst>
                <a:ea typeface="楷体_GB2312" pitchFamily="1" charset="-122"/>
              </a:rPr>
              <a:t> </a:t>
            </a:r>
            <a:endParaRPr lang="zh-CN" altLang="en-US" sz="2800" b="1">
              <a:effectLst>
                <a:outerShdw blurRad="38100" dist="38100" dir="2700000" algn="tl">
                  <a:schemeClr val="bg2"/>
                </a:outerShdw>
              </a:effectLst>
              <a:ea typeface="楷体_GB2312" pitchFamily="1" charset="-122"/>
            </a:endParaRPr>
          </a:p>
        </p:txBody>
      </p:sp>
      <p:sp>
        <p:nvSpPr>
          <p:cNvPr id="29720" name=""/>
          <p:cNvSpPr/>
          <p:nvPr/>
        </p:nvSpPr>
        <p:spPr>
          <a:xfrm>
            <a:off x="5943600" y="1828800"/>
            <a:ext cx="2819400" cy="2667000"/>
          </a:xfrm>
          <a:prstGeom prst="wedgeRoundRectCallout">
            <a:avLst>
              <a:gd name="adj1" fmla="val -92847"/>
              <a:gd name="adj2" fmla="val -5417"/>
              <a:gd name="adj3" fmla="val 16667"/>
            </a:avLst>
          </a:prstGeom>
          <a:solidFill>
            <a:schemeClr val="tx1"/>
          </a:soli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spcBef>
                <a:spcPct val="20000"/>
              </a:spcBef>
              <a:buClr>
                <a:schemeClr val="hlink"/>
              </a:buClr>
              <a:buFont typeface="Wingdings" charset="2"/>
              <a:buChar char="v"/>
            </a:pPr>
            <a:r>
              <a:rPr lang="zh-CN" altLang="en-US" sz="2000" b="1">
                <a:solidFill>
                  <a:schemeClr val="bg1"/>
                </a:solidFill>
                <a:effectLst>
                  <a:outerShdw blurRad="38100" dist="38100" dir="2700000" algn="tl">
                    <a:schemeClr val="bg2"/>
                  </a:outerShdw>
                </a:effectLst>
                <a:latin typeface="楷体_GB2312" pitchFamily="1" charset="-122"/>
                <a:ea typeface="楷体_GB2312" pitchFamily="1" charset="-122"/>
              </a:rPr>
              <a:t>不能随便在走廊下、树荫下、草地上、水泥地面上就地躺下就睡，也不要在风口处午睡。因为人在睡眠中体温调节功能减退，容易受凉感冒或出现身体不适。 </a:t>
            </a:r>
            <a:endParaRPr lang="zh-CN" altLang="en-US" sz="2000" b="1">
              <a:solidFill>
                <a:schemeClr val="bg1"/>
              </a:solidFill>
              <a:effectLst>
                <a:outerShdw blurRad="38100" dist="38100" dir="2700000" algn="tl">
                  <a:schemeClr val="bg2"/>
                </a:outerShdw>
              </a:effectLst>
              <a:latin typeface="楷体_GB2312" pitchFamily="1" charset="-122"/>
              <a:ea typeface="楷体_GB2312" pitchFamily="1" charset="-122"/>
            </a:endParaRPr>
          </a:p>
        </p:txBody>
      </p:sp>
      <p:sp>
        <p:nvSpPr>
          <p:cNvPr id="29721" name=""/>
          <p:cNvSpPr/>
          <p:nvPr/>
        </p:nvSpPr>
        <p:spPr>
          <a:xfrm>
            <a:off x="6172200" y="2667000"/>
            <a:ext cx="2819400" cy="2667000"/>
          </a:xfrm>
          <a:prstGeom prst="wedgeRoundRectCallout">
            <a:avLst>
              <a:gd name="adj1" fmla="val -92847"/>
              <a:gd name="adj2" fmla="val -5417"/>
              <a:gd name="adj3" fmla="val 16667"/>
            </a:avLst>
          </a:prstGeom>
          <a:solidFill>
            <a:schemeClr val="tx1"/>
          </a:soli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spcBef>
                <a:spcPct val="20000"/>
              </a:spcBef>
              <a:buClr>
                <a:schemeClr val="hlink"/>
              </a:buClr>
              <a:buFont typeface="Wingdings" charset="2"/>
              <a:buChar char="v"/>
            </a:pPr>
            <a:r>
              <a:rPr lang="zh-CN" altLang="en-US" sz="2000" b="1">
                <a:solidFill>
                  <a:schemeClr val="bg1"/>
                </a:solidFill>
                <a:effectLst>
                  <a:outerShdw blurRad="38100" dist="38100" dir="2700000" algn="tl">
                    <a:schemeClr val="bg2"/>
                  </a:outerShdw>
                </a:effectLst>
                <a:latin typeface="楷体_GB2312" pitchFamily="1" charset="-122"/>
                <a:ea typeface="楷体_GB2312" pitchFamily="1" charset="-122"/>
              </a:rPr>
              <a:t>不少人由于条件限制，长期坐着或趴着午休，这样极不利于身体健康。趴在桌沿边午睡会压迫胸部，影响呼吸，使身体得不到调剂休息。 </a:t>
            </a:r>
            <a:endParaRPr lang="zh-CN" altLang="en-US" sz="2000" b="1">
              <a:solidFill>
                <a:schemeClr val="bg1"/>
              </a:solidFill>
              <a:effectLst>
                <a:outerShdw blurRad="38100" dist="38100" dir="2700000" algn="tl">
                  <a:schemeClr val="bg2"/>
                </a:outerShdw>
              </a:effectLst>
              <a:latin typeface="楷体_GB2312" pitchFamily="1" charset="-122"/>
              <a:ea typeface="楷体_GB2312" pitchFamily="1" charset="-122"/>
            </a:endParaRPr>
          </a:p>
        </p:txBody>
      </p:sp>
      <p:sp>
        <p:nvSpPr>
          <p:cNvPr id="29722" name=""/>
          <p:cNvSpPr/>
          <p:nvPr/>
        </p:nvSpPr>
        <p:spPr>
          <a:xfrm>
            <a:off x="5715000" y="3505200"/>
            <a:ext cx="3276600" cy="3124200"/>
          </a:xfrm>
          <a:prstGeom prst="wedgeRoundRectCallout">
            <a:avLst>
              <a:gd name="adj1" fmla="val -77569"/>
              <a:gd name="adj2" fmla="val -11940"/>
              <a:gd name="adj3" fmla="val 16667"/>
            </a:avLst>
          </a:prstGeom>
          <a:solidFill>
            <a:schemeClr val="tx1"/>
          </a:solidFill>
          <a:ln>
            <a:noFill/>
            <a:miter lim="800000"/>
          </a:ln>
          <a:effectLst/>
        </p:spPr>
        <p:txBody>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lang="en-US" altLang="en-US" sz="1800" b="0" i="0" u="none" baseline="0">
                <a:solidFill>
                  <a:schemeClr val="tx1"/>
                </a:solidFill>
                <a:latin typeface="Arial"/>
              </a:defRPr>
            </a:lvl5pPr>
          </a:lstStyle>
          <a:p>
            <a:pPr lvl="0">
              <a:spcBef>
                <a:spcPct val="20000"/>
              </a:spcBef>
              <a:buClr>
                <a:schemeClr val="hlink"/>
              </a:buClr>
              <a:buFont typeface="Wingdings" charset="2"/>
              <a:buChar char="v"/>
            </a:pPr>
            <a:r>
              <a:rPr lang="zh-CN" altLang="en-US" sz="2000" b="1">
                <a:solidFill>
                  <a:schemeClr val="bg1"/>
                </a:solidFill>
                <a:effectLst>
                  <a:outerShdw blurRad="38100" dist="38100" dir="2700000" algn="tl">
                    <a:schemeClr val="bg2"/>
                  </a:outerShdw>
                </a:effectLst>
                <a:latin typeface="楷体_GB2312" pitchFamily="1" charset="-122"/>
                <a:ea typeface="楷体_GB2312" pitchFamily="1" charset="-122"/>
              </a:rPr>
              <a:t>午睡也不是人人都需要，只要身体好，夜间睡眠充足者，不午睡一般不会影响身体健康午睡</a:t>
            </a:r>
            <a:r>
              <a:rPr lang="en-US" altLang="en-US" sz="2000" b="1">
                <a:solidFill>
                  <a:schemeClr val="bg1"/>
                </a:solidFill>
                <a:effectLst>
                  <a:outerShdw blurRad="38100" dist="38100" dir="2700000" algn="tl">
                    <a:schemeClr val="bg2"/>
                  </a:outerShdw>
                </a:effectLst>
                <a:latin typeface="楷体_GB2312" pitchFamily="1" charset="-122"/>
                <a:ea typeface="楷体_GB2312" pitchFamily="1" charset="-122"/>
              </a:rPr>
              <a:t>,</a:t>
            </a:r>
            <a:r>
              <a:rPr lang="zh-CN" altLang="en-US" sz="2000" b="1">
                <a:solidFill>
                  <a:schemeClr val="bg1"/>
                </a:solidFill>
                <a:effectLst>
                  <a:outerShdw blurRad="38100" dist="38100" dir="2700000" algn="tl">
                    <a:schemeClr val="bg2"/>
                  </a:outerShdw>
                </a:effectLst>
                <a:latin typeface="楷体_GB2312" pitchFamily="1" charset="-122"/>
                <a:ea typeface="楷体_GB2312" pitchFamily="1" charset="-122"/>
              </a:rPr>
              <a:t>但是，对从事脑力劳动、大中小学生、体弱多病者或老人，午睡是十分必要的。 </a:t>
            </a:r>
            <a:endParaRPr lang="zh-CN" altLang="en-US" sz="2000" b="1">
              <a:solidFill>
                <a:schemeClr val="bg1"/>
              </a:solidFill>
              <a:effectLst>
                <a:outerShdw blurRad="38100" dist="38100" dir="2700000" algn="tl">
                  <a:schemeClr val="bg2"/>
                </a:outerShdw>
              </a:effectLst>
              <a:latin typeface="楷体_GB2312" pitchFamily="1" charset="-122"/>
              <a:ea typeface="楷体_GB2312" pitchFamily="1" charset="-122"/>
            </a:endParaRPr>
          </a:p>
        </p:txBody>
      </p:sp>
      <p:sp>
        <p:nvSpPr>
          <p:cNvPr id="29723" name="Date Placeholder 3"/>
          <p:cNvSpPr>
            <a:spLocks noGrp="1"/>
          </p:cNvSpPr>
          <p:nvPr>
            <p:ph type="dt" sz="half" idx="2"/>
          </p:nvPr>
        </p:nvSpPr>
        <p:spPr/>
        <p:txBody>
          <a:bodyPr/>
          <a:lstStyle/>
          <a:p>
            <a:pPr lvl="0"/>
            <a:fld id="{2F9C0848-72FC-4891-86F3-BAC805808557}" type="datetime1">
              <a:rPr lang="zh-CN" altLang="en-US" sz="1200">
                <a:effectLst>
                  <a:outerShdw blurRad="38100" dist="38100" dir="2700000" algn="tl">
                    <a:schemeClr val="bg2"/>
                  </a:outerShdw>
                </a:effectLst>
                <a:latin typeface="Verdana" pitchFamily="2" charset="0"/>
                <a:ea typeface="宋体" charset="-122"/>
              </a:rPr>
              <a:t>2024/9/7</a:t>
            </a:fld>
            <a:r>
              <a:rPr lang="en-US" altLang="en-US" sz="1200">
                <a:effectLst>
                  <a:outerShdw blurRad="38100" dist="38100" dir="2700000" algn="tl">
                    <a:schemeClr val="bg2"/>
                  </a:outerShdw>
                </a:effectLst>
                <a:latin typeface="Verdana" pitchFamily="2" charset="0"/>
                <a:ea typeface="宋体" charset="-122"/>
              </a:rPr>
              <a:t>.themegallery.</a:t>
            </a:r>
            <a:endParaRPr lang="en-US" altLang="en-US" sz="1200">
              <a:effectLst>
                <a:outerShdw blurRad="38100" dist="38100" dir="2700000" algn="tl">
                  <a:schemeClr val="bg2"/>
                </a:outerShdw>
              </a:effectLst>
              <a:latin typeface="Verdana" pitchFamily="2" charset="0"/>
              <a:ea typeface="宋体" charset="-122"/>
            </a:endParaRPr>
          </a:p>
        </p:txBody>
      </p:sp>
      <p:sp>
        <p:nvSpPr>
          <p:cNvPr id="29724" name="Slide Number Placeholder 5"/>
          <p:cNvSpPr>
            <a:spLocks noGrp="1"/>
          </p:cNvSpPr>
          <p:nvPr>
            <p:ph type="sldNum" sz="quarter" idx="4"/>
          </p:nvPr>
        </p:nvSpPr>
        <p:spPr/>
        <p:txBody>
          <a:bodyPr/>
          <a:lstStyle/>
          <a:p>
            <a:pPr lvl="0" algn="ctr"/>
            <a:fld id="{B79A8F43-5234-4A88-B932-65EB506ABC8A}" type="slidenum">
              <a:rPr lang="zh-CN" altLang="en-US" sz="1200">
                <a:effectLst>
                  <a:outerShdw blurRad="38100" dist="38100" dir="2700000" algn="tl">
                    <a:schemeClr val="bg2"/>
                  </a:outerShdw>
                </a:effectLst>
                <a:latin typeface="Verdana" pitchFamily="2" charset="0"/>
                <a:ea typeface="宋体" charset="-122"/>
              </a:rPr>
              <a:t>15</a:t>
            </a:fld>
            <a:endParaRPr lang="en-US"/>
          </a:p>
        </p:txBody>
      </p:sp>
      <p:sp>
        <p:nvSpPr>
          <p:cNvPr id="29725" name="Footer Placeholder 4"/>
          <p:cNvSpPr>
            <a:spLocks noGrp="1"/>
          </p:cNvSpPr>
          <p:nvPr>
            <p:ph type="ftr" sz="quarter" idx="3"/>
          </p:nvPr>
        </p:nvSpPr>
        <p:spPr/>
        <p:txBody>
          <a:bodyPr/>
          <a:lstStyle/>
          <a:p>
            <a:pPr lvl="0" algn="r"/>
            <a:fld id="{4B7D869D-B332-4866-A7DC-444294D0FD22}" type="footer">
              <a:rPr lang="en-US" altLang="en-US" sz="1200">
                <a:effectLst>
                  <a:outerShdw blurRad="38100" dist="38100" dir="2700000" algn="tl">
                    <a:schemeClr val="bg2"/>
                  </a:outerShdw>
                </a:effectLst>
                <a:latin typeface="Verdana" pitchFamily="2" charset="0"/>
                <a:ea typeface="宋体" charset="-122"/>
              </a:rPr>
              <a:t/>
            </a:fld>
            <a:r>
              <a:rPr lang="en-US" altLang="en-US" sz="1200">
                <a:effectLst>
                  <a:outerShdw blurRad="38100" dist="38100" dir="2700000" algn="tl">
                    <a:schemeClr val="bg2"/>
                  </a:outerShdw>
                </a:effectLst>
                <a:latin typeface="Verdana" pitchFamily="2" charset="0"/>
                <a:ea typeface="宋体" charset="-122"/>
              </a:rPr>
              <a:t>Company Logo</a:t>
            </a:r>
            <a:endParaRPr lang="en-US" altLang="en-US" sz="1200">
              <a:effectLst>
                <a:outerShdw blurRad="38100" dist="38100" dir="2700000" algn="tl">
                  <a:schemeClr val="bg2"/>
                </a:outerShdw>
              </a:effectLst>
              <a:latin typeface="Verdana" pitchFamily="2" charset="0"/>
              <a:ea typeface="宋体" charset="-122"/>
            </a:endParaRPr>
          </a:p>
        </p:txBody>
      </p:sp>
      <p:sp>
        <p:nvSpPr>
          <p:cNvPr id="29726" name="TextBox 29725"/>
          <p:cNvSpPr txBox="1"/>
          <p:nvPr/>
        </p:nvSpPr>
        <p:spPr>
          <a:xfrm flipH="1">
            <a:off x="0" y="0"/>
            <a:ext cx="0" cy="0"/>
          </a:xfrm>
          <a:prstGeom prst="rect">
            <a:avLst/>
          </a:prstGeom>
          <a:noFill/>
        </p:spPr>
        <p:txBody>
          <a:bodyPr wrap="none">
            <a:spAutoFit/>
          </a:bodyPr>
          <a:lstStyle>
            <a:defPPr algn="l" eaLnBrk="1" hangingPunct="1">
              <a:defRPr lang="en-US" sz="2800" b="1">
                <a:effectLst>
                  <a:outerShdw blurRad="38100" dist="38100" dir="2700000" algn="tl">
                    <a:schemeClr val="bg2"/>
                  </a:outerShdw>
                </a:effectLst>
                <a:ea typeface="楷体_GB2312" pitchFamily="1" charset="-122"/>
              </a:defRPr>
            </a:defPPr>
            <a:lvl1pPr marL="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1pPr>
            <a:lvl2pPr marL="4572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2pPr>
            <a:lvl3pPr marL="9144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3pPr>
            <a:lvl4pPr marL="13716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4pPr>
            <a:lvl5pPr marL="1828800" indent="0" algn="l" defTabSz="914400" eaLnBrk="1" fontAlgn="base" hangingPunct="1">
              <a:lnSpc>
                <a:spcPct val="100000"/>
              </a:lnSpc>
              <a:spcBef>
                <a:spcPct val="0"/>
              </a:spcBef>
              <a:spcAft>
                <a:spcPct val="0"/>
              </a:spcAft>
              <a:buClrTx/>
              <a:buSzTx/>
              <a:buFontTx/>
              <a:buNone/>
              <a:defRPr sz="1800" b="0" i="0" u="none" baseline="0">
                <a:solidFill>
                  <a:schemeClr val="tx1"/>
                </a:solidFill>
                <a:latin typeface="Arial"/>
              </a:defRPr>
            </a:lvl5pPr>
          </a:lstStyle>
          <a:p/>
          <a:p>
            <a:pPr>
              <a:defRPr sz="100">
                <a:solidFill>
                  <a:srgbClr val="FFFFFF"/>
                </a:solidFill>
              </a:defRPr>
            </a:pPr>
            <a:r>
              <a:t>睡眠是生命的重要事业第三章共31页，您现在浏览的是第15页!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29719"/>
                                        </p:tgtEl>
                                        <p:attrNameLst>
                                          <p:attrName>style.visibility</p:attrName>
                                        </p:attrNameLst>
                                      </p:cBhvr>
                                      <p:to>
                                        <p:strVal val="visible"/>
                                      </p:to>
                                    </p:set>
                                    <p:animEffect transition="in" filter="blinds(horizontal)">
                                      <p:cBhvr additive="base">
                                        <p:cTn id="7" dur="500" fill="hold"/>
                                        <p:tgtEl>
                                          <p:spTgt spid="29719"/>
                                        </p:tgtEl>
                                      </p:cBhvr>
                                    </p:animEffect>
                                  </p:childTnLst>
                                  <p:subTnLst>
                                    <p:par>
                                      <p:cTn dur="1" repeatDur="-9223372036854775808" fill="hold" display="0" afterEffect="1"/>
                                    </p:par>
                                  </p:sub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additive="base">
                                        <p:cTn id="11" dur="1" fill="hold">
                                          <p:stCondLst>
                                            <p:cond delay="0"/>
                                          </p:stCondLst>
                                        </p:cTn>
                                        <p:tgtEl>
                                          <p:spTgt spid="29720"/>
                                        </p:tgtEl>
                                        <p:attrNameLst>
                                          <p:attrName>style.visibility</p:attrName>
                                        </p:attrNameLst>
                                      </p:cBhvr>
                                      <p:to>
                                        <p:strVal val="visible"/>
                                      </p:to>
                                    </p:set>
                                    <p:animEffect transition="in" filter="blinds(horizontal)">
                                      <p:cBhvr additive="base">
                                        <p:cTn id="12" dur="500" fill="hold"/>
                                        <p:tgtEl>
                                          <p:spTgt spid="29720"/>
                                        </p:tgtEl>
                                      </p:cBhvr>
                                    </p:animEffect>
                                  </p:childTnLst>
                                  <p:subTnLst>
                                    <p:par>
                                      <p:cTn dur="1" repeatDur="-9223372036854775808" fill="hold" display="0" afterEffect="1"/>
                                    </p:par>
                                  </p:sub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2" nodeType="clickEffect">
                                  <p:stCondLst>
                                    <p:cond delay="0"/>
                                  </p:stCondLst>
                                  <p:childTnLst>
                                    <p:set>
                                      <p:cBhvr additive="base">
                                        <p:cTn id="16" dur="1" fill="hold">
                                          <p:stCondLst>
                                            <p:cond delay="0"/>
                                          </p:stCondLst>
                                        </p:cTn>
                                        <p:tgtEl>
                                          <p:spTgt spid="29721"/>
                                        </p:tgtEl>
                                        <p:attrNameLst>
                                          <p:attrName>style.visibility</p:attrName>
                                        </p:attrNameLst>
                                      </p:cBhvr>
                                      <p:to>
                                        <p:strVal val="visible"/>
                                      </p:to>
                                    </p:set>
                                    <p:animEffect transition="in" filter="blinds(horizontal)">
                                      <p:cBhvr additive="base">
                                        <p:cTn id="17" dur="500" fill="hold"/>
                                        <p:tgtEl>
                                          <p:spTgt spid="29721"/>
                                        </p:tgtEl>
                                      </p:cBhvr>
                                    </p:animEffect>
                                  </p:childTnLst>
                                  <p:subTnLst>
                                    <p:par>
                                      <p:cTn dur="1" repeatDur="-9223372036854775808" fill="hold" display="0" afterEffect="1"/>
                                    </p:par>
                                  </p:sub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3" nodeType="clickEffect">
                                  <p:stCondLst>
                                    <p:cond delay="0"/>
                                  </p:stCondLst>
                                  <p:childTnLst>
                                    <p:set>
                                      <p:cBhvr additive="base">
                                        <p:cTn id="21" dur="1" fill="hold">
                                          <p:stCondLst>
                                            <p:cond delay="0"/>
                                          </p:stCondLst>
                                        </p:cTn>
                                        <p:tgtEl>
                                          <p:spTgt spid="29722"/>
                                        </p:tgtEl>
                                        <p:attrNameLst>
                                          <p:attrName>style.visibility</p:attrName>
                                        </p:attrNameLst>
                                      </p:cBhvr>
                                      <p:to>
                                        <p:strVal val="visible"/>
                                      </p:to>
                                    </p:set>
                                    <p:animEffect transition="in" filter="blinds(horizontal)">
                                      <p:cBhvr additive="base">
                                        <p:cTn id="22" dur="500" fill="hold"/>
                                        <p:tgtEl>
                                          <p:spTgt spid="29722"/>
                                        </p:tgtEl>
                                      </p:cBhvr>
                                    </p:animEffect>
                                  </p:childTnLst>
                                  <p:subTnLst>
                                    <p:par>
                                      <p:cTn dur="1" repeatDur="-9223372036854775808" fill="hold" display="0" afterEffect="1"/>
                                    </p:pa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19" grpId="0"/>
      <p:bldP spid="29720" grpId="1"/>
      <p:bldP spid="29721" grpId="2"/>
      <p:bldP spid="29722" grpId="3"/>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https://d.book118.com/146054233210010040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国外精美的的PPT模板及图标之一">
  <a:themeElements>
    <a:clrScheme name="">
      <a:dk1>
        <a:srgbClr val="FFFFFF"/>
      </a:dk1>
      <a:lt1>
        <a:srgbClr val="17347D"/>
      </a:lt1>
      <a:dk2>
        <a:srgbClr val="DDDDDD"/>
      </a:dk2>
      <a:lt2>
        <a:srgbClr val="3366CC"/>
      </a:lt2>
      <a:accent1>
        <a:srgbClr val="77B7E7"/>
      </a:accent1>
      <a:accent2>
        <a:srgbClr val="45AB7D"/>
      </a:accent2>
      <a:accent3>
        <a:srgbClr val="9BBB59"/>
      </a:accent3>
      <a:accent4>
        <a:srgbClr val="8064A2"/>
      </a:accent4>
      <a:accent5>
        <a:srgbClr val="4BACC6"/>
      </a:accent5>
      <a:accent6>
        <a:srgbClr val="F79646"/>
      </a:accent6>
      <a:hlink>
        <a:srgbClr val="9999FF"/>
      </a:hlink>
      <a:folHlink>
        <a:srgbClr val="969696"/>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1B525F"/>
        </a:lt1>
        <a:dk2>
          <a:srgbClr val="DDDDDD"/>
        </a:dk2>
        <a:lt2>
          <a:srgbClr val="339966"/>
        </a:lt2>
        <a:accent1>
          <a:srgbClr val="C5BA6B"/>
        </a:accent1>
        <a:accent2>
          <a:srgbClr val="669900"/>
        </a:accent2>
        <a:accent3>
          <a:srgbClr val="9BBB59"/>
        </a:accent3>
        <a:accent4>
          <a:srgbClr val="8064A2"/>
        </a:accent4>
        <a:accent5>
          <a:srgbClr val="4BACC6"/>
        </a:accent5>
        <a:accent6>
          <a:srgbClr val="F79646"/>
        </a:accent6>
        <a:hlink>
          <a:srgbClr val="E57C4D"/>
        </a:hlink>
        <a:folHlink>
          <a:srgbClr val="969696"/>
        </a:folHlink>
      </a:clrScheme>
    </a:extraClrScheme>
    <a:extraClrScheme>
      <a:clrScheme name="">
        <a:dk1>
          <a:srgbClr val="FFFFFF"/>
        </a:dk1>
        <a:lt1>
          <a:srgbClr val="191961"/>
        </a:lt1>
        <a:dk2>
          <a:srgbClr val="DDDDDD"/>
        </a:dk2>
        <a:lt2>
          <a:srgbClr val="5D4CDC"/>
        </a:lt2>
        <a:accent1>
          <a:srgbClr val="31B36C"/>
        </a:accent1>
        <a:accent2>
          <a:srgbClr val="0099FF"/>
        </a:accent2>
        <a:accent3>
          <a:srgbClr val="9BBB59"/>
        </a:accent3>
        <a:accent4>
          <a:srgbClr val="8064A2"/>
        </a:accent4>
        <a:accent5>
          <a:srgbClr val="4BACC6"/>
        </a:accent5>
        <a:accent6>
          <a:srgbClr val="F79646"/>
        </a:accent6>
        <a:hlink>
          <a:srgbClr val="A0963C"/>
        </a:hlink>
        <a:folHlink>
          <a:srgbClr val="A0963C"/>
        </a:folHlink>
      </a:clrScheme>
    </a:extraClrScheme>
    <a:extraClrScheme>
      <a:clrScheme name="">
        <a:dk1>
          <a:srgbClr val="FFFFFF"/>
        </a:dk1>
        <a:lt1>
          <a:srgbClr val="17347D"/>
        </a:lt1>
        <a:dk2>
          <a:srgbClr val="DDDDDD"/>
        </a:dk2>
        <a:lt2>
          <a:srgbClr val="3366CC"/>
        </a:lt2>
        <a:accent1>
          <a:srgbClr val="77B7E7"/>
        </a:accent1>
        <a:accent2>
          <a:srgbClr val="45AB7D"/>
        </a:accent2>
        <a:accent3>
          <a:srgbClr val="9BBB59"/>
        </a:accent3>
        <a:accent4>
          <a:srgbClr val="8064A2"/>
        </a:accent4>
        <a:accent5>
          <a:srgbClr val="4BACC6"/>
        </a:accent5>
        <a:accent6>
          <a:srgbClr val="F79646"/>
        </a:accent6>
        <a:hlink>
          <a:srgbClr val="9999FF"/>
        </a:hlink>
        <a:folHlink>
          <a:srgbClr val="969696"/>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Wingdings</vt:lpstr>
      <vt:lpstr>Verdana</vt:lpstr>
      <vt:lpstr>宋体</vt:lpstr>
      <vt:lpstr>Arial Black</vt:lpstr>
      <vt:lpstr>楷体_GB2312</vt:lpstr>
      <vt:lpstr>Times New Roman</vt:lpstr>
      <vt:lpstr>华文仿宋</vt:lpstr>
      <vt:lpstr>华文楷体</vt:lpstr>
      <vt:lpstr>Office Theme</vt:lpstr>
      <vt:lpstr>第三章 睡眠是生命的重要事业</vt:lpstr>
      <vt:lpstr>第三章</vt:lpstr>
      <vt:lpstr>生物节律</vt:lpstr>
      <vt:lpstr>PowerPoint Presentation</vt:lpstr>
      <vt:lpstr>解读睡眠：</vt:lpstr>
      <vt:lpstr>睡眠要领 ：</vt:lpstr>
      <vt:lpstr> Cycle</vt:lpstr>
      <vt:lpstr>图2.1 睡眼中各阶段的脑电波形态图 </vt:lpstr>
      <vt:lpstr>PowerPoint Presentation</vt:lpstr>
      <vt:lpstr>PowerPoint Presentation</vt:lpstr>
      <vt:lpstr>PowerPoint Presentation</vt:lpstr>
      <vt:lpstr>当好你的睡眠角色 </vt:lpstr>
      <vt:lpstr>PowerPoint Presentation</vt:lpstr>
      <vt:lpstr>睡眠中的午睡 </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2024-09-07T08:12:49.778</cp:lastPrinted>
  <dcterms:created xsi:type="dcterms:W3CDTF">2024-09-07T00:12:49Z</dcterms:created>
  <dcterms:modified xsi:type="dcterms:W3CDTF">2024-09-07T00:12:51Z</dcterms:modified>
</cp:coreProperties>
</file>