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5777D-BA42-4943-B479-7B11CD399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3A59B-2202-4BDE-BFB9-0C460F161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F77C9-F6C3-4219-9539-E2C00E02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726EB-9957-4F73-BE93-F8ACB4C83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A4BBA-6B92-4B2C-84F1-0259C3DC5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B045F-6FCC-4299-87D4-9FC5DB89E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E0601-9D23-489D-A7A3-6E98745DE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74816-0666-429E-92A8-AF68744DB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69EFE-ACAE-46A0-AD4C-56EAEA9EB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116EB-9545-41F1-9863-E9C36A4FE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49C26-2FB6-4139-8AFC-BE3A05E5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0020405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单纯性肺嗜酸性粒细胞增多症护理课件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单纯性肺嗜酸性粒细胞增多症是一种肺部疾病，主要特征是肺部嗜酸性粒细胞增多。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单纯性肺嗜酸性粒细胞增多症是一种肺部疾病，其特征是肺部组织中嗜酸性粒细胞异常增多。根据病因和发病机制的不同，单纯性肺嗜酸性粒细胞增多症可分为不同类型，如感染性、变态反应性和其他类型。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单纯性肺嗜酸性粒细胞增多症的病因和发病机制较为复杂，可能与感染、变态反应、药物等多种因素有关。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纯性肺嗜酸性粒细胞增多症的病因和发病机制较为复杂，可能涉及多种因素。其中，感染是最常见的病因之一，如细菌、病毒、寄生虫等感染可引起肺部嗜酸性粒细胞增多。此外，变态反应也是重要的发病机制之一，某些过敏原如花粉、尘螨等可引起过敏反应，导致肺部嗜酸性粒细胞增多。其他因素如药物、职业暴露等也可能与单纯性肺嗜酸性粒细胞增多症的发病有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单纯性肺嗜酸性粒细胞增多症的临床表现多样，诊断标准主要包括临床表现、实验室检查和影像学检查。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肺嗜酸性粒细胞增多症的临床表现多样，常见症状包括咳嗽、咳痰、呼吸困难等。在诊断单纯性肺嗜酸性粒细胞增多症时，医生会综合考虑患者的临床表现、实验室检查和影像学检查。实验室检查可发现肺部嗜酸性粒细胞增多，影像学检查可观察到肺部病变。根据这些检查结果，医生可做出诊断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评估患者心理状况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了解患者对疾病的认识和心理状态，评估患者的焦虑、恐惧程度。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向患者及家属介绍疾病相关知识，增强患者对治疗的信心，减轻焦虑和恐惧。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建立良好的护患关系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与患者及家属建立良好的沟通，了解其需求，提供个性化的护理服务。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根据患者病情和自身认知情况进行适当的休息和活动。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根据患者病情和医生建议，提供营养丰富、易于消化的食物。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观察咳嗽的性质、频率和程度，遵医嘱给予止咳药物，指导患者有效咳嗽。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评估患者呼吸困难的程度，遵医嘱给予吸氧或协助排痰，保持呼吸道通畅。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监测患者体温变化，遵医嘱给予物理降温或药物降温，保持舒适体位。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https://d.book118.com/146100204050010034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2024-09-03T08:34:07.651</cp:lastPrinted>
  <dcterms:created xsi:type="dcterms:W3CDTF">2024-09-03T00:34:07Z</dcterms:created>
  <dcterms:modified xsi:type="dcterms:W3CDTF">2024-09-03T00:34:09Z</dcterms:modified>
</cp:coreProperties>
</file>