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831B4-0084-4D67-9BC6-458C0399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ECAA8-3FB6-4D46-8A6E-CF0EF208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5E4A7-14EE-4938-9E29-EEA83A0B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8479E-AD22-4C9A-93A9-C2F2FB17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5BE81-095D-413E-BAA4-E0BD9964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9A758-8D7E-4B7E-8A58-DF77999C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E071C-8E08-49DC-A60E-9760904A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E946E-8536-478C-8D2B-A09C12C6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55C73-60A9-4DE3-8A07-094E5FF0D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09740-4F9D-4F0E-968C-FA48454B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D3FCB-7DB0-4265-8392-839C7EBB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0101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48教师培训中的专业知识与教学能力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教学能力培训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教育技术应用能力培训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教师职业道德与素养培训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60" b="2936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通过培训，使教师掌握先进的教育理念、教学方法和教育技术，提高教师的教育教学能力和水平。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当前教育改革不断深入，需要教师不断更新知识结构、提高综合素质，以适应新的教育形势和任务。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教师培训是教师专业发展的重要途径，有助于提高教师的职业认同感和专业素养，推动教师的个人成长和职业发展。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通过培训，使教师能够熟练掌握教学设计、教学实施和教学评价等教育教学基本能力，提高教师的课堂教学效果和学生的学习成绩。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培训将介绍当前先进的教育理念，如学生中心、多元智能、合作学习等，引导教师树立正确的教育观、学生观和教学观。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培训将重点讲解有效的教学方法，如情境教学、案例教学、项目式学习等，帮助教师根据学生的特点和需求，选择合适的教学方法，提高教学效果。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培训将介绍常用的教育技术，如多媒体教学、网络教学、人工智能教育应用等，提高教师的信息化教学能力和技术应用水平。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掌握所教学科的知识体系，包括基本概念、原理、方法和应用领域等。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学科前沿动态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了解所教学科的最新研究成果、发展趋势和前沿动态，不断更新学科知识。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具备跨学科的知识背景，能够运用多学科知识解决教育教学中的实际问题。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教育心理学知识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学生心理发展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了解学生心理发展的基本规律和特点，能够根据学生的心理需求进行教育教学设计。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学习理论与教学方法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掌握学习理论的基本概念和原理，了解不同教学方法的特点和适用范围，能够根据学生的实际情况选择合适的教学方法。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学生评价与心理辅导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掌握学生评价的方法和技巧，能够对学生进行全面、客观的评价，并提供必要的心理辅导和支持。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教师职业道德规范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掌握教师职业道德规范的基本要求和内容，树立正确的教育观、学生观和教师观。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教育法律责任与救济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了解教育法律责任的基本类型和救济途径，能够依法维护自身和学生的合法权益。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教育法律法规体系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了解国家教育法律法规的体系和基本内容，包括教育法、教师法、义务教育法等。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教育法律法规知识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教学能力培训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教学内容整合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能够根据不同的教学主题，整合相关的教学资源，设计合理的教学内容。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能够根据不同的教学内容和学生特点，选择恰当的教学方法，如讲授、讨论、案例分析等。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能够根据学生的实际情况和课程标准，制定明确、具体、可操作的教学目标。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教学过程设计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能够设计完整的教学过程，包括导入、新课学习、巩固练习、归纳小结等环节。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教学设计与实施能力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能够维护良好的课堂纪律，营造积极的学习氛围，确保课堂教学顺利进行。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学生引导能力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能够引导学生积极参与课堂活动，激发学生的学习兴趣和主动性。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教学应变能力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能够根据学生的反应和课堂变化，灵活调整教学计划和策略，确保教学效果。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能够熟练运用多媒体技术，如PPT、视频、音频等，丰富教学手段，提高教学效果。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课堂教学组织能力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能够制定科学合理的评价标准，对学生的学习成果进行全面、客观的评价。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反馈与指导能力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能够根据学生的表现和评价结果，及时给予有针对性的反馈和指导，帮助学生改进学习方法和提高学习效果。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成绩分析能力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能够对学生的成绩进行统计和分析，找出学生的优势和不足，为后续教学提供参考。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能够关注学生的个体差异，根据学生的不同需求和特点，提供个性化的教学支持和辅导。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学生评价与反馈能力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https://d.book118.com/146101015111010101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2024-09-25T20:41:29.274</cp:lastPrinted>
  <dcterms:created xsi:type="dcterms:W3CDTF">2024-09-25T12:41:29Z</dcterms:created>
  <dcterms:modified xsi:type="dcterms:W3CDTF">2024-09-25T12:41:31Z</dcterms:modified>
</cp:coreProperties>
</file>