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70076-8279-46E7-A032-F7A259168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2426E-C960-41F7-9EEE-63559A9FE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69DEF-10EE-47EF-84C3-470E75DE8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DF317-6C46-4F4F-A075-DAA0AB8CD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AA8DE-EC00-47F5-B65B-B320561A9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C4606-803C-4034-B018-59D9A371E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0E69BF-4A71-4FF7-8FAD-18F8844A0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291B8-3580-4A1C-9192-9F0AC0ADB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FD8AB-330B-4269-8CC6-1EDAF3B11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2D312-D059-4F06-B2A4-162FDF252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A3084-87ED-4E82-B8DC-E05D35B52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01214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商贸仓储企业安全风险识别与评估方法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商贸仓储企业安全风险概述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风险评估方法与模型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随着商贸仓储行业的快速发展，安全风险问题日益突出，急需对风险进行有效识别与评估。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应对商贸仓储行业安全风险挑战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通过建立科学的风险识别与评估方法，帮助企业提升安全管理水平，降低事故发生的概率。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提升企业安全管理水平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通过风险识别与评估，为行业提供有针对性的安全管理建议，推动商贸仓储行业健康、可持续发展。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促进商贸仓储行业健康发展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168" r="2316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介绍风险识别的概念、方法和工具，以及在商贸仓储企业中的应用。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商贸仓储企业安全风险识别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阐述风险评估的流程、方法和标准，以及针对不同风险的评估策略。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商贸仓储企业安全风险评估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探讨针对不同风险等级的应对措施，包括预防、减轻、转移和应对等策略。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商贸仓储企业安全风险应对措施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通过具体案例，展示商贸仓储企业安全风险识别与评估的实际应用，以及取得的成效。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商贸仓储企业安全风险概述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商贸仓储企业安全风险是指在商品流通过程中，由于各种不确定性因素导致企业资产、经营和人员安全受到威胁的可能性。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根据风险性质和影响范围，商贸仓储企业安全风险可分为战略风险、运营风险、市场风险、财务风险、法律风险等。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政策变化、市场竞争、自然灾害等。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内部运营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管理不善、技术缺陷、人为因素等。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风险来源及特点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风险是客观存在的，不受人的意志转移。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风险发生与否、发生时间、影响程度等具有不确定性。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可测性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通过对历史数据和信息的收集分析，可以对风险进行预测和评估。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风险来源及特点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通过识别和评估风险，及时采取措施进行防范和控制，确保企业资产和人员安全。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有效的风险管理可以降低运营成本、提高运营效率，从而增强企业在市场中的竞争力。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风险管理有助于企业实现长期稳定的经营和发展，为企业的可持续发展奠定基础。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风险识别方法与技巧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实地走访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深入商贸仓储企业现场，直观了解仓储设施、设备、环境等实际情况。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对现场各类安全风险进行细致观察，记录潜在的危险源、不安全因素等。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现场询问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与企业员工、管理人员交流，了解他们对安全风险的看法和应对措施。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挑选具有商贸仓储行业经验和安全风险管理知识的专家。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针对商贸仓储企业的特点，设计详细的安全风险调查表。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调查表设计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专家根据调查表内容，结合自身经验，对企业安全风险进行评估和预测。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专家调查法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绘制商贸仓储企业的业务流程图，明确各环节的职责和操作规范。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对每个风险点进行分析，评估其发生的可能性和后果的严重性。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风险点识别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在流程图中标注出可能存在的安全风险点和关键控制点。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流程图分析法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确定会议主题，邀请相关领域的专家和企业代表参加。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与会者围绕主题自由发言，提出可能存在的安全风险和应对措施。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自由发言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对会议内容进行记录整理，提炼出有价值的安全风险信息和建议。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记录整理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https://d.book118.com/146101214111010045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2024-09-14T04:14:02.169</cp:lastPrinted>
  <dcterms:created xsi:type="dcterms:W3CDTF">2024-09-13T20:14:02Z</dcterms:created>
  <dcterms:modified xsi:type="dcterms:W3CDTF">2024-09-13T20:14:04Z</dcterms:modified>
</cp:coreProperties>
</file>