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2728F-E04E-4DC6-A2D6-A4B4D91CE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0EE8A-D79F-4D02-88F2-5221DB33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0C695-88D9-4A7F-8AB0-2ED59DD14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0985E-9EB2-4141-9AE6-AA5BDCF7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83440-7DE5-445A-84B4-8CB7FFE18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426BE-073D-4EBA-8304-4A0ADDC4B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88E21-71DC-42EB-8D02-E2FFF07A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EC0C8-34ED-4E26-B41C-2F9F4FDDB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9E171-E1C7-4294-BFD7-30C6DB6B0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4683A-2D9E-4BAE-B273-1DD18429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8ADCC-F2EA-4B40-A54B-E4521CB9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03142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游戏数据分析需求分析报告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游戏数据分析需求概述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游戏数据分析需求总结与展望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指导数据解决方案设计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基于需求分析结果，设计合适的数据解决方案，包括数据源、数据处理流程、数据分析方法等。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促进业务决策优化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通过提供有价值的数据洞察，帮助业务决策者做出更明智的决策，提升游戏运营效果和用户满意度。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评估游戏数据分析需求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通过深入分析游戏业务需求，确定数据分析的目标和重点，为后续的数据采集、处理和分析提供指导。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随着游戏市场的竞争日益激烈，数据分析成为游戏企业提升竞争力的关键手段之一。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随着游戏业务的快速发展，业务部门对数据的依赖程度逐渐增加，需要更加精准和深入的数据分析来支持决策。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业务发展对数据依赖度提高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为了适应市场变化和公司战略转型的需要，游戏企业需要构建高效的数据分析体系，以支持业务创新和优化。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公司战略转型需求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游戏数据分析需求概述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游戏开发、运营、市场等部门基于业务目标提出数据分析需求，以支持决策制定和优化运营策略。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通过用户调研、社区论坛等途径收集用户需求和反馈，分析用户行为和喜好，优化游戏内容和用户体验。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对竞品进行数据分析和对比，了解市场趋势和竞品优势，提升自身产品的竞争力。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数据分析需求来源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分析用户在游戏中的行为模式、活跃度、留存率等，了解用户需求和喜好。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分析游戏的营收状况、付费用户比例、ARPU值等，评估游戏的经济效益。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版本迭代分析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分析版本更新后的数据变化，评估新功能、内容对游戏的影响和效果。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分析营销活动的效果，包括活动参与度、转化率等，优化营销策略。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数据分析需求类型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高优先级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涉及游戏核心业务指标和重大决策制定的数据分析需求，如营收分析、用户行为分析等。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中优先级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重要但非紧急的业务需求，如版本迭代分析、营销活动分析等。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低优先级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其他数据分析需求，如用户调研数据整理、社区反馈分析等。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数据分析需求优先级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游戏数据源分析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服务器日志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记录了游戏运行时的各种事件和操作，包括玩家行为、系统事件等。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玩家调查数据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通过问卷、访谈等方式收集的玩家反馈和意见。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包括市场研究报告、用户画像数据等，有助于了解游戏行业的趋势和玩家偏好。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通过分析玩家在社交媒体上的讨论和评价，了解玩家对游戏的看法和需求。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数据是否包含了所有需要的信息，没有遗漏。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可理解性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数据的格式是否清晰，易于理解和分析。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数据是否准确反映了实际情况，没有误差或偏差。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数据是否是最新的，能够反映当前的市场和玩家情况。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数据源获取方式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090872" y="2558034"/>
            <a:ext cx="2426717" cy="490334"/>
            <a:chOff x="2090872" y="2558034"/>
            <a:chExt cx="2426717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2090872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直接获取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70349" y="3053941"/>
            <a:ext cx="2267763" cy="784444"/>
            <a:chOff x="2170349" y="3053941"/>
            <a:chExt cx="2267763" cy="784444"/>
          </a:xfrm>
        </p:grpSpPr>
        <p:sp>
          <p:nvSpPr>
            <p:cNvPr id="47" name="TextBox 47"/>
            <p:cNvSpPr txBox="1"/>
            <p:nvPr/>
          </p:nvSpPr>
          <p:spPr>
            <a:xfrm>
              <a:off x="2170349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从游戏公司或相关机构直接获取数据。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706090" y="2558034"/>
            <a:ext cx="2426717" cy="490334"/>
            <a:chOff x="7706090" y="2558034"/>
            <a:chExt cx="2426717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7706090" y="2558034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间接获取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7785567" y="3053941"/>
            <a:ext cx="2267763" cy="784444"/>
            <a:chOff x="7785567" y="3053941"/>
            <a:chExt cx="2267763" cy="784444"/>
          </a:xfrm>
        </p:grpSpPr>
        <p:sp>
          <p:nvSpPr>
            <p:cNvPr id="51" name="TextBox 51"/>
            <p:cNvSpPr txBox="1"/>
            <p:nvPr/>
          </p:nvSpPr>
          <p:spPr>
            <a:xfrm>
              <a:off x="7785567" y="3053941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通过第三方机构或网站获取数据。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2090872" y="5073396"/>
            <a:ext cx="2426717" cy="490334"/>
            <a:chOff x="2090872" y="5073396"/>
            <a:chExt cx="2426717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2090872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公开数据源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170349" y="5569302"/>
            <a:ext cx="2267763" cy="784444"/>
            <a:chOff x="2170349" y="5569302"/>
            <a:chExt cx="2267763" cy="784444"/>
          </a:xfrm>
        </p:grpSpPr>
        <p:sp>
          <p:nvSpPr>
            <p:cNvPr id="55" name="TextBox 55"/>
            <p:cNvSpPr txBox="1"/>
            <p:nvPr/>
          </p:nvSpPr>
          <p:spPr>
            <a:xfrm>
              <a:off x="2170349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从公开的网站、报告等获取数据。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785567" y="5073396"/>
            <a:ext cx="2426717" cy="490334"/>
            <a:chOff x="7785567" y="5073396"/>
            <a:chExt cx="2426717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7785567" y="5073396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付费数据源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7865044" y="5569302"/>
            <a:ext cx="2267763" cy="784444"/>
            <a:chOff x="7865044" y="5569302"/>
            <a:chExt cx="2267763" cy="784444"/>
          </a:xfrm>
        </p:grpSpPr>
        <p:sp>
          <p:nvSpPr>
            <p:cNvPr id="59" name="TextBox 59"/>
            <p:cNvSpPr txBox="1"/>
            <p:nvPr/>
          </p:nvSpPr>
          <p:spPr>
            <a:xfrm>
              <a:off x="7865044" y="5569302"/>
              <a:ext cx="2267763" cy="7844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需要付费购买的数据源，如市场研究报告等。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https://d.book118.com/146103142145010041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2024-09-08T15:12:14.325</cp:lastPrinted>
  <dcterms:created xsi:type="dcterms:W3CDTF">2024-09-08T07:12:14Z</dcterms:created>
  <dcterms:modified xsi:type="dcterms:W3CDTF">2024-09-08T07:12:16Z</dcterms:modified>
</cp:coreProperties>
</file>