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7BAED-B472-44BB-972B-8F30518C55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3AFA94-B80C-4A64-B8BD-00F4B4186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FF9649-7DBC-4B32-9B36-1EE950DA2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B31D3-877E-4FF6-9BCC-9896DF45F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9B8607-6D13-445D-BE3F-0A004B721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9EA19C-0791-4D8B-8089-8E47DA1F3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69457-EE0A-4381-9ED7-277B92774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8ABDE3-C083-4075-BDCC-84B20D5E8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855ED3-EA47-4546-845F-AC583F746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CF98E2-B25A-49A5-8A9C-9952AB792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B91D7D-D21A-4B34-B2B0-0E87738648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5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1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6"/>
              </a:gs>
              <a:gs pos="30000">
                <a:schemeClr val="accent4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04205112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燃气岗位安全培训\n## 1.燃气基础知识及危险性分析\n### 1.1燃气的种类、性质及用途\n### 1.2燃气泄漏的原因及危害\n### 1.3燃气事故案例分析\n## 2.燃气设备设施的安全操作\n### 2.1燃气管道的安装与维护\n### 2.2燃气设备的操作方法与注意事项\n### 2.3燃气设备的检修与保养\n## 3.燃气事故应急处理与救援\n### 3.1燃气泄漏的应急处理措施\n### 3.2燃气火灾的扑救与疏散\n### 3.3燃气事故后的恢复与处理\n## 4.燃气岗位安全管理制度\n### 4.1燃气安全管理制度与规定\n### 4.2燃气安全检查与隐患排查\n### 4.3燃气事故责任与追究\n## 5.燃气岗位安全培训与考核\n### 5.1燃气安全培训计划与实施\n### 5.2燃气安全培训方法与技巧\n### 5.3燃气安全培训效果评估与考核\n&quot;,&quot;templateId&quot;:&quot;hw9irrrbyjd9jxkh8k6gtgupye&quot;}}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3"/>
          <p:cNvSpPr>
            <a:spLocks noGrp="1"/>
          </p:cNvSpPr>
          <p:nvPr>
            <p:ph type="body" sz="quarter" idx="11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3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5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417300" cy="1301750"/>
          </a:xfrm>
        </p:spPr>
        <p:txBody>
          <a:bodyPr vert="horz" wrap="square" lIns="91440" tIns="45720" rIns="91440" bIns="45720" anchor="t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pPr>
              <a:buNone/>
            </a:pPr>
            <a:r>
              <a:rPr lang="zh-CN"/>
              <a:t>燃气岗位安全培训</a:t>
            </a:r>
            <a:endParaRPr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9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燃气基础知识及危险性分析</a:t>
            </a:r>
            <a:endParaRPr/>
          </a:p>
        </p:txBody>
      </p:sp>
      <p:sp>
        <p:nvSpPr>
          <p:cNvPr id="130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5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6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燃气的种类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天然气：主要成分是甲烷，广泛应用于发电、供暖、烹饪等场景。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液化石油气：由丙烷、丁烷等组成，主要用于家庭炊事和工业燃料。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人工煤气：由多种气体混合而成，主要用作家庭炊事和工业生产燃料。</a:t>
                </a:r>
                <a:endParaRPr/>
              </a:p>
            </p:txBody>
          </p:sp>
          <p:pic>
            <p:nvPicPr>
              <p:cNvPr id="16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0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71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燃气的性质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易燃性：燃气在空气中与氧气混合后，遇到火源容易燃烧。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爆炸性：燃气在一定的浓度范围内，遇到火源容易发生爆炸。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毒性：部分燃气（如硫化氢）具有毒性，吸入过量会对人体造成伤害。</a:t>
                </a:r>
                <a:endParaRPr/>
              </a:p>
            </p:txBody>
          </p:sp>
          <p:pic>
            <p:nvPicPr>
              <p:cNvPr id="174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5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燃气的用途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发电：燃气轮机发电是一种高效、清洁的发电方式。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供暖：燃气供暖系统广泛应用于家庭和商业建筑。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烹饪：燃气炉具是家庭烹饪的主要设备之一。</a:t>
                </a:r>
                <a:endParaRPr/>
              </a:p>
            </p:txBody>
          </p:sp>
          <p:pic>
            <p:nvPicPr>
              <p:cNvPr id="179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燃气的种类、性质及用途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燃气泄漏的原因</a:t>
                </a:r>
                <a:endParaRPr/>
              </a:p>
            </p:txBody>
          </p:sp>
          <p:sp>
            <p:nvSpPr>
              <p:cNvPr id="1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设备老化：燃气管道、设备长时间使用，出现腐蚀、裂纹等问题。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施工质量：燃气管道、设备安装施工不规范，导致泄漏。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使用不当：用户使用燃气设备时，操作不当或设备故障导致泄漏。</a:t>
                </a:r>
                <a:endParaRPr/>
              </a:p>
            </p:txBody>
          </p:sp>
          <p:sp>
            <p:nvSpPr>
              <p:cNvPr id="1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燃气泄漏的危害</a:t>
                </a:r>
                <a:endParaRPr/>
              </a:p>
            </p:txBody>
          </p:sp>
          <p:sp>
            <p:nvSpPr>
              <p:cNvPr id="1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火灾：燃气泄漏遇到火源容易引发火灾，造成人员伤亡和财产损失。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爆炸：燃气泄漏达到一定浓度时，遇到火源容易发生爆炸，造成严重后果。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中毒：部分燃气泄漏会导致中毒事故，对人体健康造成严重危害。</a:t>
                </a:r>
                <a:endParaRPr/>
              </a:p>
            </p:txBody>
          </p:sp>
          <p:sp>
            <p:nvSpPr>
              <p:cNvPr id="1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燃气泄漏的原因及危害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0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0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0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案例一：家庭燃气泄漏爆炸事故</a:t>
                </a:r>
                <a:endParaRPr/>
              </a:p>
            </p:txBody>
          </p:sp>
          <p:sp>
            <p:nvSpPr>
              <p:cNvPr id="20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事故原因：燃气管道老化、腐蚀，导致泄漏。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事故后果：爆炸造成房屋倒塌，人员伤亡。</a:t>
                </a:r>
                <a:endParaRPr/>
              </a:p>
            </p:txBody>
          </p:sp>
        </p:grpSp>
        <p:grpSp>
          <p:nvGrpSpPr>
            <p:cNvPr id="20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0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案例二：餐馆燃气泄漏火灾事故</a:t>
                </a:r>
                <a:endParaRPr/>
              </a:p>
            </p:txBody>
          </p:sp>
          <p:sp>
            <p:nvSpPr>
              <p:cNvPr id="20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事故原因：燃气设备故障，导致泄漏。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事故后果：火灾造成餐馆烧毁，人员伤亡。</a:t>
                </a:r>
                <a:endParaRPr/>
              </a:p>
            </p:txBody>
          </p:sp>
        </p:grpSp>
        <p:grpSp>
          <p:nvGrpSpPr>
            <p:cNvPr id="20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0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案例三：工厂燃气泄漏中毒事故</a:t>
                </a:r>
                <a:endParaRPr/>
              </a:p>
            </p:txBody>
          </p:sp>
          <p:sp>
            <p:nvSpPr>
              <p:cNvPr id="21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事故原因：燃气管道泄漏，未及时发现和处理。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事故后果：中毒事故导致部分员工住院治疗，严重影响生产。</a:t>
                </a:r>
                <a:endParaRPr/>
              </a:p>
            </p:txBody>
          </p: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燃气事故案例分析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燃气设备设施的安全操作</a:t>
            </a:r>
            <a:endParaRPr/>
          </a:p>
        </p:txBody>
      </p:sp>
      <p:sp>
        <p:nvSpPr>
          <p:cNvPr id="21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燃气管道的安装与维护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燃气管道的安装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严格按照设计要求和施工标准进行安装。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确保管道连接紧密，无泄漏。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管道应安装在通风良好、不易积聚燃气的地方。</a:t>
                </a:r>
                <a:endParaRPr/>
              </a:p>
            </p:txBody>
          </p:sp>
          <p:pic>
            <p:nvPicPr>
              <p:cNvPr id="2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燃气管道的维护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定期检查管道和设备，及时发现并处理泄漏问题。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对管道和设备进行防腐、保温处理，延长使用寿命。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遇到燃气泄漏，立即关闭阀门，采取安全措施。</a:t>
                </a:r>
                <a:endParaRPr/>
              </a:p>
            </p:txBody>
          </p:sp>
          <p:pic>
            <p:nvPicPr>
              <p:cNvPr id="22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燃气设备的操作方法与注意事项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燃气设备的操作方法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使用前检查设备是否正常，有无泄漏。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按照操作规程使用设备，避免操作不当引发事故。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使用后关闭设备，确保燃气阀门关闭。</a:t>
                </a:r>
                <a:endParaRPr/>
              </a:p>
            </p:txBody>
          </p:sp>
          <p:pic>
            <p:nvPicPr>
              <p:cNvPr id="2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燃气设备的注意事项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燃气设备应安装在通风良好、不易积聚燃气的地方。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设备周围禁止堆放易燃易爆物品，避免引发火灾。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定期检查设备，及时发现并处理故障。</a:t>
                </a:r>
                <a:endParaRPr/>
              </a:p>
            </p:txBody>
          </p:sp>
          <p:pic>
            <p:nvPicPr>
              <p:cNvPr id="2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燃气设备的检修</a:t>
                </a:r>
                <a:endParaRPr/>
              </a:p>
            </p:txBody>
          </p:sp>
          <p:sp>
            <p:nvSpPr>
              <p:cNvPr id="2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定期对设备进行检查，发现问题及时处理。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检修时应关闭燃气阀门，确保设备无燃气泄漏。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检修后应进行设备测试，确保设备正常运行。</a:t>
                </a:r>
                <a:endParaRPr/>
              </a:p>
            </p:txBody>
          </p:sp>
          <p:sp>
            <p:nvSpPr>
              <p:cNvPr id="2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燃气设备的保养</a:t>
                </a:r>
                <a:endParaRPr/>
              </a:p>
            </p:txBody>
          </p:sp>
          <p:sp>
            <p:nvSpPr>
              <p:cNvPr id="2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定期对设备进行清洁，保持设备表面整洁。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对设备进行润滑，确保设备运行顺畅。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定期检查设备附件，如阀门、管道等，确保无损坏。</a:t>
                </a:r>
                <a:endParaRPr/>
              </a:p>
            </p:txBody>
          </p:sp>
          <p:sp>
            <p:nvSpPr>
              <p:cNvPr id="2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燃气设备的检修与保养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73278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燃气事故应急处理与救援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确认泄漏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闻到燃气气味时，应迅速关闭燃气阀门。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使用燃气泄漏检测仪进行检测，确认泄漏位置。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紧急处理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关闭燃气阀门，切断燃气来源。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通风散气，降低燃气浓度。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禁止一切火源，防止火灾和爆炸事故发生。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救援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拨打燃气公司救援电话，请求专业救援。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如有人员中毒，立即进行急救，并拨打120求助。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燃气泄漏的应急处理措施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https://d.book118.com/146104205112010052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purple">
      <a:dk1>
        <a:srgbClr val="000000"/>
      </a:dk1>
      <a:lt1>
        <a:srgbClr val="FFFFFF"/>
      </a:lt1>
      <a:dk2>
        <a:srgbClr val="291540"/>
      </a:dk2>
      <a:lt2>
        <a:srgbClr val="FFE2FA"/>
      </a:lt2>
      <a:accent1>
        <a:srgbClr val="DD5CBF"/>
      </a:accent1>
      <a:accent2>
        <a:srgbClr val="F595DA"/>
      </a:accent2>
      <a:accent3>
        <a:srgbClr val="92317B"/>
      </a:accent3>
      <a:accent4>
        <a:srgbClr val="BA71F0"/>
      </a:accent4>
      <a:accent5>
        <a:srgbClr val="9135CE"/>
      </a:accent5>
      <a:accent6>
        <a:srgbClr val="5A107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燃气岗位安全培训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2024-09-18T20:17:47.879</cp:lastPrinted>
  <dcterms:created xsi:type="dcterms:W3CDTF">2024-09-18T12:17:47Z</dcterms:created>
  <dcterms:modified xsi:type="dcterms:W3CDTF">2024-09-18T12:17:49Z</dcterms:modified>
</cp:coreProperties>
</file>