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88619-4C40-42A7-9F69-D38B403F9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E311C-11A7-4DF5-B895-34645233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04E80-33F2-4D63-B3C1-AA169BE22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A9032-857B-4B9A-9BAF-788DEBF29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AC86A-7287-42A9-B4F2-9DC59979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DE2D2-F1B3-4B46-B924-A0D6C2B79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ACBEF-2224-4C58-BCC7-402227D78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A7FED-FB0C-49F8-89D1-9F3D87F93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84A42-EF7E-494C-98CD-BF57E52E9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F29F5-1DB9-4088-808F-25A63A0B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2E75A-AEDF-496E-8B41-1A47A1420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1000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离婚后子女协议书的基本内容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离婚后子女协议书的签订和执行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离婚后子女协议书的法律效力和修改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离婚后子女协议书是双方在离婚过程中，就子女抚养、探视、教育等事项达成一致意见的书面协议，具有法律效力。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随着社会观念的转变和家庭结构的变化，离婚现象逐渐增多，而离婚后子女抚养问题成为双方关注的焦点。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保障子女的合法权益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通过协议书的形式，明确双方在子女抚养、探视等方面的权利和义务，确保子女的合法权益得到保障。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减少纠纷和矛盾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离婚后子女抚养问题往往涉及到复杂的情感和利益纠葛，通过协议书的形式，可以减少双方之间的纠纷和矛盾，维护家庭和谐。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促进子女健康成长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一份合理、公正的离婚后子女协议书，可以确保子女在离异家庭中得到良好的抚养和教育，促进其健康成长。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离婚后子女协议书的基本内容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协议书中应明确规定子女的抚养权归属，包括但不限于生活照顾、医疗费用、教育费用等。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协议书中应明确规定非抚养方的探视权，包括探视时间、地点、方式等，确保子女与父母双方的交流不受影响。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子女抚养权和探视权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协议书中应明确子女的财产权益，包括但不限于子女名下的房产、存款、保险等。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协议书中应规定子女的财产由谁负责管理，以及如何使用和管理子女的财产。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子女财产权益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财产归属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协议书中应明确子女的教育安排，包括就读学校、教育费用等。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协议书中可以约定由哪一方负责子女的学业辅导，以及如何进行学业辅导。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学业辅导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子女教育问题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协议书中应明确子女的医疗保障问题，包括医疗保险、医疗费用等。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协议书中应明确双方的法律责任，包括违约责任、赔偿责任等。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离婚后子女协议书的签订和执行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离婚后子女协议书必须基于双方自愿，任何一方不得强迫另一方签订。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律师协助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内容明确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建议在律师的协助下签订离婚后子女协议书，以确保协议的合法性和有效性。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协议书的内容应明确、具体，包括抚养权、探视权、抚养费等相关事项。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协议书一旦生效，双方应按照协议内容履行相关义务，如抚养费支付、探视安排等。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750" r="2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如有需要，可以设立第三方监督机制，以确保协议的执行。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如一方未能履行协议，另一方可以寻求法律援助，维护自身权益。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法律援助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执行方式和监督机制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https://d.book118.com/146110005015010100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2024-09-23T22:53:05.290</cp:lastPrinted>
  <dcterms:created xsi:type="dcterms:W3CDTF">2024-09-23T14:53:05Z</dcterms:created>
  <dcterms:modified xsi:type="dcterms:W3CDTF">2024-09-23T14:53:07Z</dcterms:modified>
</cp:coreProperties>
</file>