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C0CEF-96AB-42DF-BF53-11AB4CB1C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F3EDD-D74C-40F2-A515-A26E83D78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A9A99-83E3-4FBC-80E0-E807E2E52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A2D20-CCFA-4FA1-8BAF-898E1AC6F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DA63E2-C12A-4EA9-89B4-05F7DEFC7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B4BFC4-4EA6-4157-9781-EC8057A55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B84A52-75EB-49CF-AA91-1DED2B431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8FC3D-3B98-41D4-84DB-8190ACC69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971D4-D155-4121-8335-82E63D31A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4D3BA-2CFE-4842-8570-62B249323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CC7C4-D838-40A7-BE62-6A01AAF11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1121113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儿童糖尿病科普讲座课件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儿童糖尿病概述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儿童糖尿病日常管理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心理关怀与支持体系建设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家庭护理与健康教育推广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儿童糖尿病概述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儿童糖尿病是指发生在儿童时期的糖尿病，主要是由于胰岛素分泌不足或作用缺陷引起的代谢性疾病。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根据发病机制和临床表现，儿童糖尿病主要分为1型糖尿病、2型糖尿病和特殊类型糖尿病。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家族遗传史是儿童糖尿病的重要发病因素之一。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自身免疫因素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高热量、高脂肪、低纤维的饮食习惯，缺乏运动，病毒感染等都可能诱发儿童糖尿病。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部分儿童糖尿病与自身免疫有关，免疫系统攻击胰岛细胞导致胰岛素分泌不足。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多饮、多尿、多食、体重下降等“三多一少”症状，以及视力模糊、皮肤瘙痒等并发症表现。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空腹血糖、餐后血糖、糖化血红蛋白等血糖相关指标检测，结合临床症状和体征进行综合判断。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保持健康的生活方式，包括均衡饮食、适量运动、避免过度肥胖等；定期进行血糖检测，及时发现并治疗糖尿病前期病变；加强儿童糖尿病知识宣传教育，提高家长和儿童的防病意识。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儿童糖尿病对患儿的生长发育和身心健康造成严重影响，因此预防儿童糖尿病的发生具有重要意义。通过科学合理的预防措施，可以有效降低儿童糖尿病的发病率，保障儿童的健康成长。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儿童糖尿病日常管理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饮食调整原则与建议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控制总能量摄入，合理分配三餐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适量补充蛋白质，优选瘦肉、鱼、蛋、豆类等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控制盐分摄入，预防高血压和心血管疾病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增加高纤维食物摄入，减少高糖、高脂肪食物</a:t>
            </a:r>
          </a:p>
        </p:txBody>
      </p:sp>
      <p:sp>
        <p:nvSpPr>
          <p:cNvPr id="29" name="Freeform 29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4" name="Freeform 34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37" name="Freeform 37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0" name="Freeform 40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5" name="Freeform 45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运动时注意补充水分和能量，防止低血糖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制定个性化的运动强度和频率方案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根据年龄、病情和兴趣选择合适的运动方式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运动前做好热身，避免运动损伤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鼓励长期坚持运动，培养运动习惯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运动锻炼方案制定与实施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药物治疗选择及注意事项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2324381" y="1566850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根据病情选择合适的降糖药物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52893" y="1566850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注意药物的剂量、用法和用药时间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324381" y="4677185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定期与医生沟通，调整治疗方案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52893" y="478000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密切观察药物疗效和不良反应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定期监测与评估指标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定期检查糖化血红蛋白、血脂、肾功能等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及时发现并处理并发症和异常情况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定期监测血糖、尿糖、酮体等指标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评估生长发育情况，关注身高、体重等指标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建立健康档案，记录病情变化和治疗方案调整情况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心理关怀与支持体系建设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58" r="149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焦虑、抑郁、自卑、抵触治疗等。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患儿可能产生的心理问题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病情严重程度、治疗过程的复杂性、家庭和社会环境等。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如学龄前儿童可能更难以理解疾病和治疗，需要更多耐心和关爱；青少年则可能更关注自我形象和社交问题。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不同年龄段患儿的心理特点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患儿心理特点及影响因素分析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家长心理支持策略与方法探讨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家长自身的心理调适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接受现实，保持积极乐观的心态，为孩子树立榜样。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与孩子的沟通交流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倾听孩子的感受，鼓励孩子表达情绪，给予积极的反馈和支持。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如心理咨询、参加支持小组等，以获取更多心理支持和建议。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医疗机构与社区合作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开展健康教育和心理关怀活动，为患儿和家长提供持续的支持和帮助。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提供心理健康教育，关注患儿的学习和生活，避免歧视和排斥。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加强公众对儿童糖尿病的认知和理解，减少社会歧视，提供更多的社会支持。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学校和社会环境优化建议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https://d.book118.com/146111211131010052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2024-09-18T23:58:56.258</cp:lastPrinted>
  <dcterms:created xsi:type="dcterms:W3CDTF">2024-09-18T15:58:56Z</dcterms:created>
  <dcterms:modified xsi:type="dcterms:W3CDTF">2024-09-18T15:58:58Z</dcterms:modified>
</cp:coreProperties>
</file>