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9CEB81-7282-474D-AEB1-DE9661467A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08040-F5EE-4BD9-9502-BC3FFCD12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A9D284-9A45-4A7E-AF26-E29D05A32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0FF14F-E8DE-4B1A-9C1F-9E6A6029D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07DAA4-07FC-4358-9602-38FC78BA17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9B7C9E-C9E2-42A2-850B-A785E371B8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44505F-9719-414B-A027-8D01185C0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DB5021-B20C-40EC-9145-5B9000EF3F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63950-E8BE-47FD-BA0B-F9674EE3E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C1861-32D3-4B89-A684-61B1906886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6ADBD-5F61-4181-B5F1-6AF5DD306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111212240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双曲线的定义和标准方程课件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双曲线的定义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双曲线的标准方程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双曲线的性质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双曲线的图像与作图方法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双曲线的应用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双曲线的定义</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双曲线是由平面和一固定点（称为焦点）的距离之差为常数的所有点组成的图形。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双曲线有两个分支，并且随着差的增大或减小，双曲线的形状会发生变化。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920" b="219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双曲线表示的是平面上所有点到两定点的距离之差为定值的点的集合。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双曲线的两个分支在远离焦点时会越来越接近，但在靠近焦点时会越来越分开。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双曲线的几何意义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几何特性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几何意义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根据焦点位置分类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双曲线可以按照焦点的位置分为水平双曲线、竖直双曲线和倾斜双曲线。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根据形状分类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双曲线可以按照形状分为标准双曲线和非标准双曲线。标准双曲线是指两个分支都是对称的，而非标准双曲线则可能存在不对称的情况。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861" r="198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双曲线的分类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双曲线的标准方程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4364" b="1436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标准方程的推导</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双曲线的焦点到曲线上任一点的距离之差为常数。</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选择两个固定点作为双曲线的焦点，并设定相应的坐标轴。</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设定参数$a$和$c$，其中$a$表示点到焦点距离，$c$表示焦点到原点的距离。</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根据焦点距离公式和参数设定，通过几何和代数方法推导出双曲线的标准方程。</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焦点距离公式</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坐标轴设定</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参数设定</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推导过程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几何意义</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标准方程反映了双曲线的几何特性，如开口方向、大小等。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参数关系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$a$和$b$之间存在关系，如$c^2 = a^2 + b^2$，反映了双曲线的焦点位置。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形式解读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标准方程为$frac{x^2}{a^2} - frac{y^2}{b^2} = 1$或$frac{y^2}{b^2} - frac{x^2}{a^2} = 1$，其中$a$和$b$为常数。</a:t>
            </a:r>
          </a:p>
        </p:txBody>
      </p:sp>
      <p:pic>
        <p:nvPicPr>
          <p:cNvPr id="10" name="Picture 10"/>
          <p:cNvPicPr>
            <a:picLocks noChangeAspect="1"/>
          </p:cNvPicPr>
          <p:nvPr/>
        </p:nvPicPr>
        <p:blipFill>
          <a:blip r:embed="rId2"/>
          <a:srcRect l="16602" r="1660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标准方程的解读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利用标准方程可以求解双曲线上点的坐标、切线方程等问题。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求解问题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性质研究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99" r="1669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通过标准方程研究双曲线的性质，如对称性、渐近线等。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双曲线的标准方程在几何、物理、工程等领域有广泛应用。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标准方程的应用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https://d.book118.com/146111212240010031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2024-08-30T18:15:50.611</cp:lastPrinted>
  <dcterms:created xsi:type="dcterms:W3CDTF">2024-08-30T10:15:50Z</dcterms:created>
  <dcterms:modified xsi:type="dcterms:W3CDTF">2024-08-30T10:15:52Z</dcterms:modified>
</cp:coreProperties>
</file>