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F3CE22-4582-4FED-812C-A97EADD73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04D0E-8227-40DE-B3A8-83679F1D8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B7100F-805B-4723-A509-CF819DAC7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444B2C-7A29-4370-91AE-01C217932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D05DD9-962B-47C9-A583-F882FF181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E4028A-B35E-4849-9544-A668017A5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C4EBE4-E2E9-474F-89F5-0AD3BDA94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B0EBB7-A6DB-4AE7-A735-59675E533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C29D9C-AC34-4D60-B0AF-FE1039FC3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C63320-6B7D-405A-B162-8759974D7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6FC58-9B77-4D0D-89E5-F49F1FE05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11303504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董事会和监事会：职责与运作\n## 1.董事会与监事会的基本概念及重要性\n### 1.1董事会与监事会的定义与组成\n### 1.2董事会与监事会的职责与功能\n### 1.3董事会与监事会在公司治理中的作用\n## 2.董事会运作机制与决策流程\n### 2.1董事会成员的选举与任命\n### 2.2董事会会议的组织与召开\n### 2.3董事会决策的制定与执行\n## 3.监事会运作机制与监督职能\n### 3.1监事会成员的选举与任命\n### 3.2监事会会议的组织与召开\n### 3.3监事会监督职能的履行与实施\n## 4.董事会与监事会的协同与制衡\n### 4.1董事会与监事会的信息共享与沟通\n### 4.2董事会与监事会的协同工作机制\n### 4.3董事会与监事会的制衡与监督\n## 5.董事会与监事会制度的实践案例分析\n### 5.1国内外优秀企业的董事会与监事会制度案例分析\n### 5.2董事会与监事会制度在实际运作中的问题与挑战\n### 5.3董事会与监事会制度的改进与优化建议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000"/>
              <a:t>董事会和监事会：职责与运作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董事会与监事会的基本概念及重要性</a:t>
            </a:r>
            <a:endParaRPr/>
          </a:p>
        </p:txBody>
      </p:sp>
      <p:sp>
        <p:nvSpPr>
          <p:cNvPr id="13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董事会是由公司股东选举产生的决策机构</a:t>
                </a:r>
                <a:endParaRPr/>
              </a:p>
            </p:txBody>
          </p:sp>
          <p:sp>
            <p:nvSpPr>
              <p:cNvPr id="1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负责制定公司的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发展战略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重大决策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监督公司高级管理层的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工作绩效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维护公司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股东权益</a:t>
                </a:r>
                <a:endParaRPr/>
              </a:p>
            </p:txBody>
          </p:sp>
          <p:sp>
            <p:nvSpPr>
              <p:cNvPr id="1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监事会是由公司股东选举产生的监督机构</a:t>
                </a:r>
                <a:endParaRPr/>
              </a:p>
            </p:txBody>
          </p:sp>
          <p:sp>
            <p:nvSpPr>
              <p:cNvPr id="1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负责监督公司董事会和高级管理层的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防止公司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内部利益冲突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滥用职权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保护公司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股东利益</a:t>
                </a:r>
                <a:endParaRPr/>
              </a:p>
            </p:txBody>
          </p:sp>
          <p:sp>
            <p:nvSpPr>
              <p:cNvPr id="1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董事会与监事会的定义与组成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董事会的职责与功能</a:t>
                </a:r>
                <a:endParaRPr/>
              </a:p>
            </p:txBody>
          </p:sp>
          <p:sp>
            <p:nvSpPr>
              <p:cNvPr id="1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制定公司的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发展战略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重大决策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监督公司高级管理层的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工作绩效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维护公司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股东权益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应对公司的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风险和挑战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保持公司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核心竞争力</a:t>
                </a:r>
                <a:endParaRPr/>
              </a:p>
            </p:txBody>
          </p:sp>
          <p:sp>
            <p:nvSpPr>
              <p:cNvPr id="19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监事会的职责与功能</a:t>
                </a:r>
                <a:endParaRPr/>
              </a:p>
            </p:txBody>
          </p:sp>
          <p:sp>
            <p:nvSpPr>
              <p:cNvPr id="2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监督公司董事会和高级管理层的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防止公司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内部利益冲突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滥用职权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保护公司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股东利益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促进公司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合规经营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诚信经营</a:t>
                </a:r>
                <a:endParaRPr/>
              </a:p>
            </p:txBody>
          </p:sp>
          <p:sp>
            <p:nvSpPr>
              <p:cNvPr id="20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董事会与监事会的职责与功能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董事会和监事会在公司治理中发挥着核心作用</a:t>
                </a:r>
                <a:endParaRPr/>
              </a:p>
            </p:txBody>
          </p:sp>
          <p:sp>
            <p:nvSpPr>
              <p:cNvPr id="2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董事会负责公司的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决策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战略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监事会负责公司的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风险防范</a:t>
                </a:r>
                <a:endParaRPr/>
              </a:p>
            </p:txBody>
          </p:sp>
          <p:sp>
            <p:nvSpPr>
              <p:cNvPr id="2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董事会和监事会的协同运作是公司有效治理的关键</a:t>
                </a:r>
                <a:endParaRPr/>
              </a:p>
            </p:txBody>
          </p:sp>
          <p:sp>
            <p:nvSpPr>
              <p:cNvPr id="2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董事会与监事会之间应建立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信息共享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董事会与监事会之间应建立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协同工作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制衡监督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机制</a:t>
                </a:r>
                <a:endParaRPr/>
              </a:p>
            </p:txBody>
          </p:sp>
          <p:sp>
            <p:nvSpPr>
              <p:cNvPr id="2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董事会与监事会在公司治理中的作用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董事会运作机制与决策流程</a:t>
            </a:r>
            <a:endParaRPr/>
          </a:p>
        </p:txBody>
      </p:sp>
      <p:sp>
        <p:nvSpPr>
          <p:cNvPr id="231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32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董事会成员的选举与任命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董事会成员的选举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董事会成员应由公司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股东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选举产生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选举过程应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透明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董事会成员的任命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董事会成员任命后，应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明确职责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董事会成员应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勤勉尽责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，维护公司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利益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董事会会议的组织与召开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董事会会议的组织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董事会会议应由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董事长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副董事长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召集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董事会会议应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召开，如有需要可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召开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董事会会议的召开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董事会会议应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董事会会议应对公司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重大决策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讨论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表决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董事会决策的制定与执行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董事会决策的制定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董事会决策应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基于公司利益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股东权益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董事会决策应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充分考虑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公司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挑战</a:t>
                </a:r>
                <a:endParaRPr/>
              </a:p>
            </p:txBody>
          </p:sp>
          <p:pic>
            <p:nvPicPr>
              <p:cNvPr id="2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董事会决策的执行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董事会决策应由公司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高级管理层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董事会应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决策执行情况和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效果</a:t>
                </a:r>
                <a:endParaRPr/>
              </a:p>
            </p:txBody>
          </p:sp>
          <p:pic>
            <p:nvPicPr>
              <p:cNvPr id="2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监事会运作机制与监督职能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监事会成员的选举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监事会成员应由公司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股东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选举产生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选举过程应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透明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监事会成员的任命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监事会成员任命后，应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明确职责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监事会成员应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勤勉尽责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，维护公司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利益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监事会成员的选举与任命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https://d.book118.com/146113035043010053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董事会和监事会：职责与运作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2024-09-19T22:32:51.681</cp:lastPrinted>
  <dcterms:created xsi:type="dcterms:W3CDTF">2024-09-19T14:32:51Z</dcterms:created>
  <dcterms:modified xsi:type="dcterms:W3CDTF">2024-09-19T14:32:53Z</dcterms:modified>
</cp:coreProperties>
</file>