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8B7FBB-EFD0-48A8-9049-A4E9C117F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E189A2-3FF2-41B0-8814-FB4FDB63F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B77FCA-F7BC-4DEC-9693-9FDE3EB4E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843229-F2A9-4D5D-8EED-2AC91EDB33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4A103D-447C-4D68-8A51-DFF7FCC13B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BBBC5C-01AC-40C2-8B96-D01FB9C959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F983B4-E226-47CF-BFDE-466112DAA4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6EA373-C7D2-44BB-A12E-0EBAD19F05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C7B6E-EEBF-4C39-8FCC-E7E73B854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F3054-E3B3-4A2D-B30C-17B7E25CF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206A6-6ECE-41A2-A98A-B87879A65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1424323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车轮定位的检查与调整课件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车轮定位的基本概念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车轮定位的检查</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车轮定位的调整</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常见问题与解决方案</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车轮定位的基本概念</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车轮定位是指通过调整车辆的转向节、转向拉杆、悬挂系统等部件，使车轮与地面之间的相对位置达到最佳状态，以保证车辆行驶的稳定性、安全性以及舒适性。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车轮定位是车辆维修保养中的一项重要工作，它涉及到车辆的操控性能、行驶安全性以及轮胎磨损等多个方面。通过车轮定位的调整，可以确保车轮与转向节、悬挂系统等部件之间的相对位置达到最佳状态，从而提高车辆的操控性能和行驶稳定性，减少轮胎磨损和悬挂系统部件的磨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车轮定位的定义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车轮定位主要由前轮定位和后轮定位两部分组成。前轮定位包括主销后倾角、主销内倾角、前轮外倾角和前轮前束等参数；后轮定位包括车轮外倾角和后轮前束等参数。</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车轮定位的组成包括前轮定位和后轮定位两部分。前轮定位的主要参数包括主销后倾角、主销内倾角、前轮外倾角和前轮前束等，这些参数分别控制着车辆的行驶方向、稳定性以及轮胎磨损等。而后轮定位的主要参数包括车轮外倾角和后轮前束等，这些参数对于保证车辆行驶的稳定性和安全性也起着至关重要的作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车轮定位的组成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车轮定位的作用是提高车辆行驶的稳定性、安全性以及舒适性，同时减少轮胎磨损和悬挂系统部件的磨损。</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轮定位的作用在于提高车辆行驶的稳定性、安全性和舒适性。通过调整车轮定位参数，可以保证车辆在行驶过程中保持稳定的行驶轨迹，减少侧滑、跑偏等现象的发生，从而提高行驶安全性。同时，合理的车轮定位参数还可以减少轮胎的磨损，延长轮胎使用寿命，降低维修成本。此外，正确的车轮定位还可以减少悬挂系统部件的磨损，延长悬挂系统使用寿命，降低维修成本。</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车轮定位的作用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车轮定位的检查</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确保车辆清洁，轮胎气压正常，车辆停放在平坦、硬实的路面上。</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车辆准备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设置安全警示标志，确保检查过程中安全无障碍。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安全防护</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准备好车轮定位所需的检测工具和设备，如定位仪、尺子、扳手等。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工具准备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检测前的准备工作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用于测量车轮外倾角、主销后倾角、主销内倾角等参数。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定位仪</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尺子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扳手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用于测量轮胎胎面磨损程度和轮毂尺寸。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用于拆卸和紧固车轮螺栓。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检测设备与工具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15" r="167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使用尺子测量轮胎胎面磨损程度，判断是否需要更换轮胎。</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检查轮胎磨损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使用扳手检查车轮螺栓的紧固情况，确保螺栓无松动。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检查车轮螺栓</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将定位仪放置在车辆上，按照操作说明进行测量，获取各项参数值。</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使用定位仪进行测量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根据测量结果，与标准值进行对比，判断车轮定位是否正常。</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结果分析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检测步骤与方法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https://d.book118.com/146114243232010101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2024-09-26T14:22:11.404</cp:lastPrinted>
  <dcterms:created xsi:type="dcterms:W3CDTF">2024-09-26T06:22:11Z</dcterms:created>
  <dcterms:modified xsi:type="dcterms:W3CDTF">2024-09-26T06:22:13Z</dcterms:modified>
</cp:coreProperties>
</file>