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E3DDFF-AF73-463E-879D-40B08290A6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9E7388-EB94-43E3-8151-1A2E6FF1C9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AF2389-0AF3-40BE-B27B-CBCA1429C5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E5EC48-8CAE-4515-93A1-70EC009C3D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3FD227D-7395-4A39-8D97-19AC097371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DE17FC2-FF26-4FB4-B228-042B6F53C2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BD1504E-E39C-4156-9829-50C643DA23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763241-04EB-4268-80CB-10B0A2D8AD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CACA5A-0244-44D7-B9A6-D2756EF066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2D00BD-77F9-4E81-ABE4-9201913A79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B3C577-C36E-47F9-BD3F-0C45DC33A1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6115155003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99" y="2075523"/>
            <a:ext cx="6209139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我国本科应用型人才培养的探索和研究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699925" y="4075772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endParaRPr lang="en-US" sz="2025">
              <a:solidFill>
                <a:srgbClr val="0000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5560413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030728" y="4075772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  <p:sp>
        <p:nvSpPr>
          <p:cNvPr id="6" name="AutoShape 6"/>
          <p:cNvSpPr/>
          <p:nvPr/>
        </p:nvSpPr>
        <p:spPr>
          <a:xfrm>
            <a:off x="7891216" y="4244233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218929" y="948015"/>
            <a:ext cx="4792980" cy="523796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我国本科应用型人才培养的现状分析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国外本科应用型人才培养的经验借鉴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85959" y="2707005"/>
            <a:ext cx="2792730" cy="1443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218929" y="948015"/>
            <a:ext cx="4792980" cy="523796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我国本科应用型人才培养的探索与实践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我国本科应用型人才培养的挑战与对策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85959" y="2707005"/>
            <a:ext cx="2792730" cy="1443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92" r="16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探索和研究本科应用型人才培养的模式和路径，对于提高人才培养质量、促进经济社会发展具有重要意义。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我国高等教育已经进入大众化阶段，应用型人才培养成为高等教育的重要任务之一。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随着社会经济的快速发展和产业结构的转型升级，对应用型人才的需求越来越大。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研究目的和问题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探索本科应用型人才培养的有效途径和方法，提高人才培养质量，满足经济社会发展对应用型人才的需求。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研究问题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如何构建科学合理的应用型人才培养体系？如何提高学生的实践能力和创新创业能力？如何加强产学研合作，促进人才培养与产业需求的紧密结合？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文献研究、案例分析、问卷调查、访谈等。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以我国本科高校为研究对象，重点探讨应用型人才培养的理念、模式、路径、实践等方面的问题。同时，结合国内外相关理论和实践经验进行比较分析，提出针对性的对策和建议。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研究范围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研究方法和范围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我国本科应用型人才培养的现状分析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校企合作模式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学校与企业合作，共同制定人才培养方案，提供实践教学和实习机会，培养符合企业需求的应用型人才。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订单式培养模式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学校根据企业需求，定制个性化的人才培养方案，实现人才培养与就业的无缝对接。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产教融合模式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将产业与教学紧密结合，让学生在实践中学习，在学习中实践，提高应用能力和综合素质。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人才培养模式的类型和特点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制定科学的人才培养方案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根据行业需求、学生特点、教育资源等因素，制定科学合理的人才培养方案。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加强实践教学环节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增加实验、实训、课程设计等实践教学环节的比重，提高学生的实践能力和创新能力。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推进国际化教育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引进国际先进的教育理念和教育资源，培养具有国际视野和跨文化交流能力的应用型人才。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人才培养方案的制定和实施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加强质量监控和反馈机制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定期对人才培养过程进行质量监控和评估，及时反馈问题和不足，不断改进和优化人才培养方案。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强化社会评价和用人单位反馈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重视社会评价和用人单位对人才培养质量的反馈意见，将其作为改进人才培养工作的重要依据。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建立完善的质量评价体系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制定科学的人才培养质量标准，建立多元化的评价主体和评价方式，确保评价结果的客观性和公正性。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人才培养质量的评价和反馈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775648"/>
            <a:ext cx="7405389" cy="1138956"/>
            <a:chOff x="2393306" y="1775648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775648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D3816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24378" y="2793581"/>
            <a:ext cx="7343244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5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国外本科应用型人才培养的经验借鉴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CBE模式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加拿大的CBE模式（Competency-Based Education）以能力培养为中心，强调学生的职业能力和综合素质。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MES模式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国际劳工组织的MES模式（Modules of Employable Skills）以就业为导向，将职业技能分解为不同模块进行针对性培训。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双元制模式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德国的双元制模式强调企业和学校共同培养，学生既在学校接受理论教育，也在企业接受实践培训。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2F2F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国外应用型人才培养的典型模式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https://d.book118.com/146115155003010054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B35F4B"/>
      </a:accent1>
      <a:accent2>
        <a:srgbClr val="CCA37B"/>
      </a:accent2>
      <a:accent3>
        <a:srgbClr val="997262"/>
      </a:accent3>
      <a:accent4>
        <a:srgbClr val="B3A36B"/>
      </a:accent4>
      <a:accent5>
        <a:srgbClr val="564741"/>
      </a:accent5>
      <a:accent6>
        <a:srgbClr val="9899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2024-09-20T22:56:20.774</cp:lastPrinted>
  <dcterms:created xsi:type="dcterms:W3CDTF">2024-09-20T14:56:20Z</dcterms:created>
  <dcterms:modified xsi:type="dcterms:W3CDTF">2024-09-20T14:56:22Z</dcterms:modified>
</cp:coreProperties>
</file>