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F7F12-519E-4D17-A371-13F54EFF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4CD19-89D3-4BAB-B0D1-3F7BBCC3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46D28-A5DF-4125-B95C-AEF6FB3BE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40DDF-28F6-4078-A4E3-1DBFCF372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BE42B-4F60-4C62-9214-203D44E3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CB43E-320F-4640-8FEF-FEC35384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DC1BC-356D-4762-80C4-DBEF05008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63145-228E-47B4-8C20-7C661BBEB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18F5E-6218-4164-83C4-E6905774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3175F-1A0B-4E9B-9DAA-CBE9A066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0F682-7BAD-4E86-AA64-4A6EF9BE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200242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脑膜瘤患者护理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脑膜瘤患者的康复训练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脑膜瘤患者的病情监测与复查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脑膜瘤是一种起源于脑膜组织的良性肿瘤，通常生长缓慢，病程较长。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脑膜瘤大多为单发，少数可多发；肿瘤质地坚韧，呈圆形或分叶状；肿瘤包膜完整，与周围组织界限清晰。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5" b="189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根据肿瘤的发生部位和特点，脑膜瘤可分为颅内脑膜瘤和异位脑膜瘤两大类。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颅内脑膜瘤常见的症状包括头痛、恶心、呕吐、癫痫等，而异位脑膜瘤则因发生部位不同而表现出相应的症状。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脑膜瘤的分类与症状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脑膜瘤的确切病因尚不明确，可能与遗传、环境、放射线等多种因素有关。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脑膜瘤的发生可能与基因突变、细胞异常增生等因素有关，其生长和扩散机制仍需进一步研究。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脑膜瘤的病因与发病机制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给予患者足够的心理支持，帮助他们克服恐惧、焦虑和抑郁等情绪问题。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康复信心建立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与患者保持良好沟通，了解他们的需求和顾虑，并给予及时的回应和解答。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帮助患者建立康复信心，鼓励他们积极参与康复训练和治疗。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合理安排患者的休息和活动时间，避免过度疲劳和过度安逸。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45" r="1374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关注患者的睡眠质量，创造良好的睡眠环境，促进患者获得充足的睡眠。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协助患者保持个人卫生，定期洗澡、更衣、修剪指甲等，以预防感染和皮肤疾病。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确保患者获得足够的营养，保持均衡的饮食结构，包括蛋白质、脂肪、碳水化合物、维生素和矿物质等。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控制盐糖摄入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避免高盐和高糖食品的摄入，以降低高血压和糖尿病等并发症的风险。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适量饮水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鼓励患者适量饮水，保持身体水分平衡，预防脱水。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脑膜瘤患者的康复训练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https://d.book118.com/146120024210010034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2024-09-04T05:08:22.909</cp:lastPrinted>
  <dcterms:created xsi:type="dcterms:W3CDTF">2024-09-03T21:08:22Z</dcterms:created>
  <dcterms:modified xsi:type="dcterms:W3CDTF">2024-09-03T21:08:24Z</dcterms:modified>
</cp:coreProperties>
</file>