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DC7C8D-A93F-4BF2-8CB6-A54C7E7D8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27CED5-74B4-4C3D-929C-37AE72504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FAFA5E-C479-43E8-AF35-E720CEE63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CD77F5-2924-419E-8474-41AEA8CB3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06B04D-5E1E-42C8-9F67-1DDADF283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71CE71-625C-4338-8C0A-FD221A128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44054E-CEC1-4B7E-A8EB-26237EF8B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10265C-379E-4BDF-9E3D-989FAE3A4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9B7F3E-3119-4484-B799-5928DD7A4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50C6BC-7D2A-46A0-A387-CC8E611F5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4B7721-FDA6-4FA8-88FB-3FB395BB8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120202204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医院库房管理制度样本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库房管理原则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库房物资的采购与验收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库房物资的存储与保管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库房物资的发放与领用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库房物资的报废与处置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库房安全管理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库房管理监督与改进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55" r="326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721" r="3272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规范库房管理流程，提高管理效率，降低库存成本和损耗。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确保医院库房的药品、医疗器械、试剂等物资得到妥善保管，保障医疗活动的正常进行。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医院库房管理制度是指对医院库房内的药品、医疗器械、试剂等物资进行管理的规定和程序。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适用于医院内部所有库房的管理，包括药品库、医疗器械库、试剂库等。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库房管理原则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根据药品的种类、用途、剂型等进行分类，同一类型的药品放置在同一区域，便于查找和管理。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417" r="13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药品分类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根据设备的用途、功能、大小等进行分类，同一用途或功能的设备放置在同一区域，便于维护和使用。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设备分类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458" r="1645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根据物资的种类、用途、规格等进行分类，同一类型的物资放置在同一区域，便于发放和统计。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物资分类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分类管理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先入库的药品应先出库，保证药品的新鲜度和有效性。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药品管理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958" r="16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625" r="17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先入库的设备应先出库，保证设备的正常运转和使用效果。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先入库的物资应先出库，保证物资的及时供应和有效利用。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先入先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https://d.book118.com/146120202204010102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2024-09-27T17:51:12.236</cp:lastPrinted>
  <dcterms:created xsi:type="dcterms:W3CDTF">2024-09-27T09:51:12Z</dcterms:created>
  <dcterms:modified xsi:type="dcterms:W3CDTF">2024-09-27T09:51:14Z</dcterms:modified>
</cp:coreProperties>
</file>