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BFE1A-7D2E-4F16-9BD6-40974EC2B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F947B-2DA0-4EC4-A66E-63D6EF946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4D0CE-11D3-4411-B799-B4593D213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624FE-447D-43EB-A485-557D0C48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CD149-0A40-4C94-8AF0-D283E8C7E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657D0-5D3D-4754-B234-59A25352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9192D-DC70-40F3-AF1B-B249DED97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7FF66-8817-48B4-944D-45FFE739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2FA99-929A-43EB-AEDC-87FA17E4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E39BA-AA4F-4464-AFC9-45DAA4A85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75906-3986-4DD9-807B-1AE4AEF03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22242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缝合术后疤痕护理常规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疤痕的形成与影响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缝合术后的疤痕护理原则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日常生活中的疤痕护理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疤痕的物理治疗与康复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疤痕的预防与避免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疤痕的形成与影响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92" r="27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当皮肤受到损伤时，身体会启动修复机制，包括止血、炎症反应、增生和重塑阶段，以恢复受损的皮肤。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在增生阶段，新的结缔组织会形成疤痕，以填补损伤区域。疤痕组织由排列不规则的胶原纤维组成，与正常皮肤结构不同。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疤痕形成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疤痕的形成过程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沿着皮肤张力线方向形成的疤痕，通常较为平坦、细长。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线性疤痕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过度生长的疤痕组织，高于周围正常皮肤，可能伴有疼痛、瘙痒等症状。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增生性疤痕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由于皮肤局部缺损形成的凹陷性疤痕，可能影响皮肤功能和外观。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萎缩性疤痕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外观改变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疤痕可能导致皮肤表面不平整，影响美观。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疤痕可能导致患者产生自卑、焦虑等心理压力，影响社交和心理健康。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某些部位的疤痕可能影响关节活动，造成功能障碍。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缝合术后的疤痕护理原则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定期清洁伤口周围皮肤，可使用温和的肥皂和清水，避免使用刺激性化学清洁剂。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保持伤口干燥，避免潮湿环境，如出汗或洗澡时，及时擦干水分。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避免在伤口上涂抹化妆品或护肤品，以免引起感染或过敏。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保持伤口清洁干燥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避免剧烈运动和活动，以免牵拉伤口，导致疼痛和疤痕增生。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在伤口愈合过程中，尽量保持静止状态，减少活动范围。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如果需要活动，尽量选择温和的运动方式，如散步、慢跑等。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避免过度活动和运动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根据医生建议，定期到医院或诊所进行换药和复查。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换药时应遵循无菌操作原则，避免交叉感染。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复查时，医生会根据伤口愈合情况调整护理方案和祛疤药物的使用。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定期换药和复查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合理使用祛疤药物和疤痕贴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根据医生建议，合理选用祛疤药物和疤痕贴，并按照说明书正确使用。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注意观察药物和疤痕贴的使用效果，如出现过敏或不适症状，应及时就医。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祛疤药物和疤痕贴一般需要长期使用，直到疤痕逐渐软化和变平。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日常生活中的疤痕护理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选择柔软、透气的材质，如棉质、丝质等，以减少对疤痕的刺激。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避免穿戴含有金属、塑料等可能引起过敏的材料的衣物。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182" r="101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避免穿着紧身或过小的衣物，以免对疤痕产生过度的摩擦和压迫。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穿着宽松舒适的衣物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https://d.book118.com/146122242105010102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2024-09-27T05:03:00.347</cp:lastPrinted>
  <dcterms:created xsi:type="dcterms:W3CDTF">2024-09-26T21:03:00Z</dcterms:created>
  <dcterms:modified xsi:type="dcterms:W3CDTF">2024-09-26T21:03:02Z</dcterms:modified>
</cp:coreProperties>
</file>