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9970B7-A30F-4A0B-82E4-818089A78D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6717D-6448-4738-BA04-915C9265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5B77B-1813-4EF2-A42E-1EA0ADB6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37366-72BA-47BD-A3D4-C64266DA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FE7FC-B2C2-42C5-9EEE-E566406D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5CF7E-7432-4CAA-B590-AD69AAF5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6BDCA-89E0-443F-A4EA-DCB4B1C7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EFC89-BCFA-4348-A855-4E1A5372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2FDF3-1E1F-47C5-A975-A6E8D6F9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F0B2A-7965-4D80-B206-E4DE9E3B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11427-FE24-4BA7-A2F2-84808773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1F9C7-5214-4A76-9185-DFC1F0920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C4D066-D038-40B1-9E45-FA3226229F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F788195-C747-4640-8A99-987F1931E6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323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中医临床教学查房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中医诊断技术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中医治疗理论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中医临床教学查房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中医临床教学查房是中医临床教学中非常重要的一环，通过查房，学生可以在实际病例中学习诊断、辨证和治疗等技能。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听取汇报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了解患者病情及治疗情况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查房实际操作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望、闻、问、切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总结与建议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对病情进行评估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提出治疗建议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预先准备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查阅病历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准备相关资料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3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4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查房时要学会倾听患者的诉求，善用中医四诊方法，学会提出有针对性的问题，这些技巧能够帮助更准确地诊断病情并提出有效的治疗方案。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在进行查房前，医生需要认真阅读病历，了解患者的基本情况，准备好所需的工具和资料，并确保自己的状态良好，有充分的精力和注意力以应对查房工作的需求。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查房的记录与反思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查房过程中，医生需要仔细记录关键信息，反思自己的不足和改进之处，并及时与导师或指导医师交流心得和经验，以提高自身的临床查房能力。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59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中医诊断技术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归纳病机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包括辨别病邪的性质、归纳病机、确定辨证类型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中医辨证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辨别病邪的性质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通过望、闻、问、切四诊方法辨别病情所在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中医脉诊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脉搏的测量和分析是中医诊断的重要手段。通过脉搏的形态、节律、力度等特征来判断病情。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https://d.book118.com/146123235040010103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中医临床教学查房</vt:lpstr>
      <vt:lpstr>目录</vt:lpstr>
      <vt:lpstr>第1章 简介</vt:lpstr>
      <vt:lpstr> </vt:lpstr>
      <vt:lpstr>查房的流程</vt:lpstr>
      <vt:lpstr>查房的技巧</vt:lpstr>
      <vt:lpstr>第2章 查房的准备工作</vt:lpstr>
      <vt:lpstr> </vt:lpstr>
      <vt:lpstr>查房的记录与反思</vt:lpstr>
      <vt:lpstr>第三章 中医诊断技术</vt:lpstr>
      <vt:lpstr>中医辨证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2024-09-28T09:58:56.834</cp:lastPrinted>
  <dcterms:created xsi:type="dcterms:W3CDTF">2024-09-28T01:58:56Z</dcterms:created>
  <dcterms:modified xsi:type="dcterms:W3CDTF">2024-09-28T01:58:59Z</dcterms:modified>
</cp:coreProperties>
</file>