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759B6-FF09-499C-A3CF-882E50ABD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8EA5D-D4C6-4854-9C19-5FD987417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53630-4CBC-4A2E-8EE7-E9876DC4F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90890-0C9B-4A66-A1BB-8BBF13D7D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F44B28-3BD8-44E0-9EBD-C3444E11B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80BF93-0756-4848-90BA-42B23FC72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104C3F-AB14-4D5B-90CA-51745A6CA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115A5-20BD-41EE-B7C0-3CF591128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BFFB4-E28D-43E2-B47E-0F589C242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20611-A9AE-4DC9-992C-D26D46D40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CA803-35BA-486A-895D-A0918D269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2501114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《会计理论》课件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会计要素与会计科目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会计凭证与账簿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会计报表与财务分析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会计规范与职业道德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会计理论的定义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会计理论是对会计实践的概括和总结，是人们对会计这一经济现象的系统化的认识。它包括对会计本质、目标、假设、要素、程序、方法、信息质量特征等问题的基本看法和结论。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会计理论的作用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理论为会计实践提供指导，帮助人们理解会计实务，预测未来会计实务的发展趋势，并作为评价和改进会计实务的理论依据。同时，会计理论还为制定会计准则和制度提供理论支持，为解决新出现的会计问题提供思路和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会计理论的定义与作用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4556" b="45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早期会计理论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早期的会计理论主要关注会计实务的处理和规范，强调会计的记录和报告功能。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现代会计理论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现代会计理论开始关注会计信息的质量和决策有用性，强调会计信息的客观性和可靠性。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财务会计概念框架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随着经济的发展和会计准则国际化的趋势，各国开始制定财务会计概念框架，对会计的基本概念、原则和方法进行系统化阐述，为会计准则的制定提供理论支持。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会计理论的发展历程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会计信息质量特征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会计信息质量特征是对会计信息的基本要求，包括可靠性、相关性、可理解性、可比性、实质重于形式、重要性、谨慎性和及时性等。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会计理论的首要问题是要明确会计的目标，即会计信息的使用者是谁，会计信息应满足什么样的需求。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会计假设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会计假设是会计进行确认、计量和报告的前提条件，是构建整个会计理论体系的基础。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会计要素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会计要素是对企业经济活动的分类，包括资产、负债、所有者权益、收入、费用和利润等。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会计理论的基本框架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会计要素与会计科目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其他资产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现金及银行存款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无形资产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资产类科目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应付账款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应付职工薪酬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其他负债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长期借款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短期借款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负债类科目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所有者权益类科目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股本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资本公积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盈余公积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未分配利润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主营业务收入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营业外收入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其他业务收入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收入类科目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主营业务成本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营业费用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财务费用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其他业务成本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营业外支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费用类科目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利润类科目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利润总额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净利润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营业利润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会计凭证与账簿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原始凭证又称单据，是在经济业务发生或完成时取得或填制的，用以记录或证明经济业务的发生或完成情况的文字凭据。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分为一次凭证、累计凭证和汇总凭证三种。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是会计核算的原始资料和重要依据，是经济业务真实性、合法性的证明。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原始凭证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https://d.book118.com/146125011141010043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2024-09-11T14:37:56.384</cp:lastPrinted>
  <dcterms:created xsi:type="dcterms:W3CDTF">2024-09-11T06:37:56Z</dcterms:created>
  <dcterms:modified xsi:type="dcterms:W3CDTF">2024-09-11T06:37:58Z</dcterms:modified>
</cp:coreProperties>
</file>