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D6100-0250-44FD-AA26-4178A2A24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EE16A-7908-4339-9E36-DECBF4871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B92DF-8B85-4775-B6B3-087E32085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80D4F-FF51-48A6-A695-4E4FB9C9E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03DAF1-9191-4ADD-BDCE-0063FAC72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489395-B3AA-4A07-B85F-C7E0B1281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9F64FC-132E-4906-A054-5751EAA37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240C9-0957-4701-9E71-B92A9E31F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BB64E-8601-453D-87C5-05BC3E40D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38E57-E1AC-4538-93ED-4B1E4B010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AC19F-8742-4191-91AC-7D8748D4F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31044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循证护理ppt课件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循证护理的实践方法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循证护理在临床实践中的应用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循证护理的挑战与展望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基于证据的护理实践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循证护理是一种以证据为基础的护理实践，强调在护理决策中综合考虑当前最佳的研究证据、患者的价值观和意愿，以及临床专业经验。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循证护理的定义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循证护理强调多学科的合作，通过跨学科的交流和协作，整合各方面的知识和资源，为患者提供全面、连贯的护理服务。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循证护理有助于提高护理实践的科学性和有效性，促进护理知识的更新和改进，从而提高护理质量和患者的满意度。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提高护士的专业素质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促进跨学科合作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循证护理要求护士具备批判性思维、文献检索和评价能力，同时还需要了解最新的研究成果和临床实践指南，从而促进护士专业素质的提升。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循证护理的意义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循证护理的实践方法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制定科学的检索策略，利用各种数据库和搜索引擎，全面收集相关证据。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检索策略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证据分类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建立严格的评价标准，对检索到的证据进行质量评估和筛选，确保证据的真实性和可靠性。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根据证据的来源、质量和适用性，将证据进行分类和整理，为后续转化和应用提供基础。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证据的检索与评价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将检索和评价后的证据转化为具体的护理措施和方案，确保其实施的科学性和可行性。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明确证据的应用范围和对象，针对不同的护理场景和患者情况，制定个性化的护理计划。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对实施循证护理措施后的效果进行监测和评估，及时调整和完善护理方案，提高护理质量。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证据的转化与应用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根据评价结果和新的研究成果，及时更新循证护理的相关证据和方案，保持其科学性和先进性。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定期对实施的循证护理方案进行评价，分析其实施效果和存在的问题，为后续的改进提供依据。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将循证护理的理念和方法贯穿于整个护理过程中，不断优化和完善护理实践，提高护理水平。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证据的再评价与更新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循证护理在临床实践中的应用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通过循证护理，制定个性化的饮食和运动计划，监测血糖，预防并发症。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根据循证依据，实施有效的药物治疗、生活方式的调整和心理支持。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通过长期家庭氧疗、肺康复训练和预防感染等措施，提高患者生活质量。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常见疾病的循证护理实践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https://d.book118.com/146131044222010034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2024-09-04T08:14:34.663</cp:lastPrinted>
  <dcterms:created xsi:type="dcterms:W3CDTF">2024-09-04T00:14:34Z</dcterms:created>
  <dcterms:modified xsi:type="dcterms:W3CDTF">2024-09-04T00:14:36Z</dcterms:modified>
</cp:coreProperties>
</file>