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E012C1-1C6C-4DB0-842C-03FE08F25C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750DEF-60F9-451C-A8AE-6EEC5763DD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2F0E4D-D801-4D25-B4C8-238B40B1A6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A38735-47DE-428B-B582-2047C6A837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5A91FB0-0A66-4C4E-802D-DB1C6B3D44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F0A5823-A585-47D9-B7C6-EDB4CE3FCA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61577FE-3C76-48D2-98DF-B2DE781A58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894D87-0FA6-4582-B8FF-4D84E6D377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5F79FC-6541-4687-8578-4BBAF89FF9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774BB6-7BCF-4251-9352-08363E0CD2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A98DE5-63A1-45A3-9404-73DA8E7369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6131214011010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470139" y="529006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养蟹创业计划书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170170" y="171260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467920" y="1030644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2054178" y="1507605"/>
            <a:ext cx="8083645" cy="5056027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项目背景与市场分析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产品与服务规划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运营管理与团队组建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营销策略与渠道拓展方案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财务预测与风险评估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可持续发展战略规划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99083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项目背景与市场分析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5577969"/>
            <a:ext cx="2156600" cy="6380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C214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地理位置优势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项目地位于水域资源丰富、水质优良的XX地区，为养殖高品质螃蟹提供了得天独厚的条件。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政策支持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当地政府大力扶持水产养殖业，为养蟹项目提供了政策保障和资金支持。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技术支持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项目团队拥有专业的水产养殖技术和丰富的实践经验，为养蟹项目的成功实施提供了技术保障。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随着人们生活水平的提高，对高品质水产品的需求不断增长，螃蟹作为美味佳肴，市场需求量巨大。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消费需求增长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我国螃蟹出口量逐年增长，国际市场对高品质螃蟹的需求旺盛，为养蟹项目提供了广阔的市场空间。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出口市场前景广阔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螃蟹养殖产业链不断完善，从苗种繁育、饲料生产到加工销售等环节已形成完整产业链，为养蟹项目提供了更多商机。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产业链延伸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市场需求及前景预测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439" r="439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应对策略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通过提高产品品质、加强品牌营销、拓展销售渠道等措施提升竞争力。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主要竞争对手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当地其他养蟹户、大型水产养殖企业等。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竞争对手优势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部分竞争对手拥有规模优势、品牌优势等，对市场份额形成一定压力。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964" r="12964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市场定位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高品质、绿色健康的螃蟹产品，满足中高端消费者需求。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目标客户群体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中高端消费者、餐饮企业、水产品加工企业等。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营销策略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通过线上线下相结合的方式拓展销售渠道，加强品牌营销和宣传推广，提高产品知名度和美誉度。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市场定位及目标客户群体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99083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产品与服务规划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5577969"/>
            <a:ext cx="2156600" cy="6380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C214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根据市场调研和养殖条件，选择适应当地环境、生长快、肉质好的蟹种。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选择优质蟹种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考虑市场需求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30083" r="3008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多元化养殖策略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结合消费者偏好和市场趋势，选择具有市场竞争力的蟹种。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为降低风险，可考虑同时养殖多个品种，以满足不同客户需求。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养殖品种选择及原因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1458" r="21458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选择远离污染源、水质良好、交通便利的场地。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场地选址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池塘设计与建设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增氧设备配置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水质监测与调控设备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根据蟹的生活习性和生长需求，设计合理的池塘结构，包括水深、底质、堤坝等。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为确保蟹类生长所需氧气充足，需配置增氧设备，如增氧机、微孔增氧管等。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安装水质监测设备，实时监测水质指标，并配置相应的调控设备，以维持水质稳定。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养殖环境搭建与设备配置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125" r="32125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选用优质、无污染、营养丰富的饲料原料。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饲料原料选择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根据蟹类不同生长阶段的营养需求，设计科学合理的饲料配方。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饲料配方设计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结合蟹类的生活习性和摄食特点，制定定时、定量、定点的投喂策略。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投喂策略制定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定期对饲料进行质量检测，确保饲料安全、有效。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饲料质量监控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饲料配方及投喂策略制定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疾病预防为主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加强养殖管理，提高蟹类抗病能力，预防疾病的发生。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定期检查与隔离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定期对蟹类进行检查，发现病蟹及时隔离治疗，防止疾病传播。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药物治疗与休药期管理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合理使用药物治疗疾病，并严格执行休药期规定，确保蟹类产品质量安全。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无害化处理措施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对病死蟹进行无害化处理，防止疫情扩散和环境污染。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病虫害防治措施安排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99083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运营管理与团队组建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5577969"/>
            <a:ext cx="2156600" cy="6380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C214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37172" y="1327341"/>
            <a:ext cx="3341640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根据市场调研和自身资源，确定养殖大闸蟹的类型和规模，如池塘养殖、稻田养殖等。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确定养殖类型与规模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与大闸蟹饲料供应商、销售渠道等建立长期合作关系，确保养殖原料的稳定供应和销售渠道的畅通。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供应链整合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引进先进的养殖技术和管理经验，提高大闸蟹的养殖效率和品质。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养殖技术与管理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注重品牌建设和营销推广，提高产品知名度和美誉度。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品牌建设与营销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运营模式设计思路阐述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养殖技术团队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负责大闸蟹的养殖技术、疾病防治等工作，确保大闸蟹健康成长。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营销团队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负责市场调研、品牌推广、销售渠道开拓等工作，提高产品市场占有率。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管理团队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负责整个养殖场的日常管理和运营，确保各项工作有序进行。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后勤保障团队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负责饲料、药品等物资的采购和储存，以及养殖场的卫生清洁工作。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团队组建及职责划分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7561216" y="4243912"/>
            <a:ext cx="351668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7176058" y="3006206"/>
            <a:ext cx="423509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957845" y="4275469"/>
            <a:ext cx="426165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232857" y="1242185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培训内容设计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8117" y="1798064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针对养殖技术、营销管理、安全生产等方面设计培训课程。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957845" y="3006206"/>
            <a:ext cx="3739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7557448" y="1242185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培训师资选择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557448" y="1798064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邀请具有丰富经验和专业知识的专家或企业家担任培训师。</a:t>
            </a:r>
          </a:p>
        </p:txBody>
      </p:sp>
      <p:sp>
        <p:nvSpPr>
          <p:cNvPr id="10" name="Freeform 10"/>
          <p:cNvSpPr/>
          <p:nvPr/>
        </p:nvSpPr>
        <p:spPr>
          <a:xfrm>
            <a:off x="4466824" y="2523538"/>
            <a:ext cx="905462" cy="905462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20729" y="3207577"/>
            <a:ext cx="1665683" cy="1665683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220648" y="2409031"/>
            <a:ext cx="1019969" cy="1019969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6682449" y="3207577"/>
            <a:ext cx="1283490" cy="128349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232857" y="4526275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培训时间安排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48117" y="5082154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根据养殖场的工作节奏和员工的实际情况，合理安排培训时间。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172066" y="451603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172066" y="5071910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通过考试、实践操作等方式对培训效果进行评估，确保员工掌握相关知识和技能。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培训体系搭建和人员培训安排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https://d.book118.com/146131214011010102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5C0B15"/>
      </a:dk1>
      <a:lt1>
        <a:srgbClr val="FFFCF9"/>
      </a:lt1>
      <a:dk2>
        <a:srgbClr val="000000"/>
      </a:dk2>
      <a:lt2>
        <a:srgbClr val="FFFFFF"/>
      </a:lt2>
      <a:accent1>
        <a:srgbClr val="BA242F"/>
      </a:accent1>
      <a:accent2>
        <a:srgbClr val="C49E6D"/>
      </a:accent2>
      <a:accent3>
        <a:srgbClr val="E71A34"/>
      </a:accent3>
      <a:accent4>
        <a:srgbClr val="E8C496"/>
      </a:accent4>
      <a:accent5>
        <a:srgbClr val="EA6A6A"/>
      </a:accent5>
      <a:accent6>
        <a:srgbClr val="97979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117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2024-09-26T18:19:10.662</cp:lastPrinted>
  <dcterms:created xsi:type="dcterms:W3CDTF">2024-09-26T10:19:10Z</dcterms:created>
  <dcterms:modified xsi:type="dcterms:W3CDTF">2024-09-26T10:19:12Z</dcterms:modified>
</cp:coreProperties>
</file>