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68C33-36BB-468C-AE9D-811F9F30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7503F-65A8-471C-8BF0-91715EC3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5C7C0-596D-4B57-BABF-0C59237C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F8914-B8EA-478E-B153-57DD3224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A0E93-1B39-4B6B-A996-B90A631F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3649D-C88B-467D-B675-4C7986E1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080EA-D8B4-4321-8121-D6490383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ACF68-39F2-4EAA-9DAC-AD5AA635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6BA0A-563F-4E7A-82CE-261E8C2B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CEE0-FF75-486D-AD8A-866DEEE8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1AF7F-C6F3-49CE-BC27-D58CD3F8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3203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护理服务市场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护理成本与效益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护理政策与法规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68" r="30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护理经济是指与护理服务相关的经济活动的总和，包括护理服务的供给、需求、资源配置和经济效益等方面。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护理经济的定义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护理经济具有服务性、需求多样性、资源有限性和经济效益性等特点，这些特点决定了护理经济的发展方向和趋势。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护理经济的特征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护理经济的定义和特点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满足社会需求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随着人口老龄化和健康意识的提高，社会对护理服务的需求不断增加，护理经济的发展有助于满足这一社会需求。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护理服务作为服务业的重要组成部分，对经济增长的贡献日益突出，护理经济的发展有助于推动经济发展。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优质的护理服务能够提高人们的生活质量，改善健康状况，减轻家庭和社会的负担。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护理经济的重要性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63" r="2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79" b="34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护理经济的发展趋势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随着人们对健康需求的多样化，个性化护理服务逐渐成为趋势，以满足不同人群的特殊需求。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智能化护理服务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借助信息化和智能化技术，实现护理服务的智能化和高效化，提高护理服务的质量和效率。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专业化护理服务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提高护理人员的专业素质和服务水平，推动护理服务的专业化发展，满足社会对高质量护理服务的需求。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护理服务市场的定义和特点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护理服务市场是指提供护理服务、护理技术、护理用品等相关服务的市场。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护理服务市场具有多样性、专业性、地域性等特点，涵盖了医院、养老院、康复中心、家庭护理等多个领域。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随着人口老龄化、慢性病增多等社会因素，护理服务市场需求不断增长，尤其在老年护理和康复护理领域。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护理服务市场的供给主体包括医疗机构、养老机构、康复中心等，这些机构需要具备专业的护理人员和技术，提供高质量的护理服务。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护理服务市场的供需关系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27" r="1242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护理服务市场的竞争者主要包括其他医疗机构、养老机构、康复中心等，这些机构之间的竞争关系直接影响着市场的竞争格局。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为了在竞争中获得优势，机构需要不断提高服务质量、降低成本、创新服务模式等，同时还需要关注客户需求，提高客户满意度。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护理成本与效益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https://d.book118.com/146132031014010100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2024-09-23T22:11:26.113</cp:lastPrinted>
  <dcterms:created xsi:type="dcterms:W3CDTF">2024-09-23T14:11:26Z</dcterms:created>
  <dcterms:modified xsi:type="dcterms:W3CDTF">2024-09-23T14:11:28Z</dcterms:modified>
</cp:coreProperties>
</file>