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69D65-5CC7-4602-94C4-F72D09237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93E20-BED1-403E-A195-36FBD657F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C4423-C922-41B0-9D77-5D8E9E494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607A2-E984-4B99-9B1A-6FF801921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540ACD-745C-4926-859A-0BDFF3EEF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151908-AE2C-4724-849B-423C1B3CD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58D6DA-9259-4566-9673-4665158AE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E94BB-ED50-4F14-BE67-BF53D292C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3327F-9326-4552-BE01-539CBB8B1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AC584-FB3B-488B-A53D-3BAD4E4B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C7E54-5DF7-4899-94F2-7D42DA780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32123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概率论与数理统计教程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数理统计基本概念与方法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假设检验方法与应用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概率论基本概念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不可能事件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空集，不包含任何样本点的事件。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必然事件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包含样本空间中所有样本点的事件，即S本身。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基本事件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只包含一个样本点的事件。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所有可能结果的集合，常用大写字母S表示。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样本空间的子集，即某些可能结果的集合，常用大写字母A、B等表示。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样本空间与事件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概率定义及性质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事件A发生的可能性大小的度量，记为P(A)。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非负性、规范性（必然事件的概率为1）、可列可加性（互不相容事件的并的概率等于各事件概率之和）。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在事件B发生的条件下，事件A发生的概率，记为P(A|B)。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如果事件A与事件B相互独立，则P(A|B)=P(A)且P(B|A)=P(B)。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如果事件B1, B2, ..., Bn构成一个完备事件组，且都具有正概率，则对任一事件A，有P(A) = P(A|B1)P(B1) + P(A|B2)P(B2) + ... + P(A|Bn)P(Bn)。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在全概率公式的假设下，有P(Bi|A) = [P(A|Bi)P(Bi)] / P(A)，其中P(Bi|A)表示在事件A发生的条件下，事件Bi发生的概率。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随机变量是定义在样本空间上的实值函数，它将样本空间中的每一个样本点映射到一个实数。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根据取值的不同，随机变量可分为离散型随机变量和连续型随机变量。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随机变量概念及分类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离散型随机变量的分布律描述了随机变量取各个可能值的概率。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分布律定义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二项分布、泊松分布、几何分布等。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常见离散型随机变量分布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非负性、规范性、可加性。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分布律性质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离散型随机变量分布律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常见连续型随机变量分布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正态分布、均匀分布、指数分布等。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概率密度函数性质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非负性、规范性、可积性。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概率密度函数定义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连续型随机变量的概率密度函数是一个非负可积函数，它描述了随机变量在某个区间内取值的概率。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连续型随机变量概率密度函数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随机变量函数分布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随机变量函数的定义：随机变量函数是由随机变量构成的函数，其取值也是随机的。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离散型随机变量函数的分布：通过分布律的变换得到。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连续型随机变量函数的分布：通过概率密度函数的变换得到，需要注意变换后的概率密度函数是否满足规范性。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多维随机变量及其分布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联合分布函数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描述二维随机变量$(X, Y)$在某一取值范围内的概率。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联合分布律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对于离散型二维随机变量，通过联合分布律表或公式表示其取值概率。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联合概率密度函数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对于连续型二维随机变量，通过联合概率密度函数描述其在某一取值范围内的概率分布。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二维随机变量联合分布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边缘分布与条件分布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由联合分布函数推导出的关于单一随机变量的分布函数。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对于离散型二维随机变量，边缘分布律表示单一随机变量取值的概率。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条件分布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在已知另一随机变量取值的条件下，某一随机变量的分布。包括条件分布律（离散型）和条件概率密度函数（连续型）。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边缘分布函数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两个随机变量相互独立，当且仅当它们的联合分布等于各自边缘分布的乘积。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连续型随机变量的独立性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通过联合概率密度函数和边缘概率密度函数判断。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离散型随机变量的独立性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通过联合分布律和边缘分布律判断。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相互独立随机变量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https://d.book118.com/146132123010010042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2024-09-09T06:08:55.840</cp:lastPrinted>
  <dcterms:created xsi:type="dcterms:W3CDTF">2024-09-08T22:08:55Z</dcterms:created>
  <dcterms:modified xsi:type="dcterms:W3CDTF">2024-09-08T22:08:58Z</dcterms:modified>
</cp:coreProperties>
</file>