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8DEE7F-3639-4D36-A791-96FC00CBA3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576460-EE91-45D7-ABD1-FB4F574998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306865-CC34-45E1-B943-A09604E2D0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28D31A-AB94-4102-B692-AD162EACD6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6F4236-A2A1-4382-B037-445BCCE8B0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A1D3E4-1F5F-4B92-84BB-D59A978E0A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E6935A-1DF1-4E1C-A7CB-DF4C43C705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08434E-09DC-4F44-9BEE-5150341FD2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998A4A-2971-4907-8E5F-8187517102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F2AB56-ADB8-4D45-8F3C-0B1B007152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BE5D84-D062-464A-9B26-5E616AF2C4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13414300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《赵斌中风的预防》ppt课件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中风概述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中风的原因和风险因素</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中风的预防策略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中风急救和应对措施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中风预防的未来展望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中风概述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总结词</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详细描述</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中风的定义、类型和相关概念</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中风是一种急性脑血管事件，是由于脑部血管阻塞或破裂导致脑组织缺血或出血，进而引发一系列神经功能障碍。根据病因和病理生理机制，中风可分为缺血性中风和出血性中风两大类。</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中风的定义和类型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中风的症状、影响和诊断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中风的症状因个体差异而异，但常见的症状包括突发一侧肢体无力、口角歪斜、言语不清、视力模糊等。中风对患者的身心健康和生活质量产生严重影响，如认知障碍、抑郁、瘫痪等。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中风的症状和影响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中风的高危因素和易感人群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中风的危险因素包括高血压、糖尿病、高血脂、动脉粥样硬化、吸烟、饮酒等。此外，年龄、家族遗传、性别等因素也与中风的发生密切相关。高危人群应特别关注中风的预防和管理。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中风的高危人群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中风的原因和风险因素</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高龄</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年龄是中风最重要的不可控风险因素之一，随着年龄的增长，中风的风险逐渐增加。</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性别</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男性比女性更容易发生中风，但女性在更年期后由于激素水平的变化，中风风险也有所增加。</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种族</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某些种族或民族由于遗传背景、环境因素和生活习惯等原因，中风风险相对较高。</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不可控风险因素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高血压是中风最重要的可控风险因素之一，通过控制血压可以显著降低中风风险。</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高血压</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糖尿病是中风的另一个重要可控风险因素，保持血糖稳定有助于降低中风风险。</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糖尿病</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吸烟、酗酒、不健康的饮食习惯和缺乏运动等不健康的生活方式都会增加中风的风险。</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不健康的生活方式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可控风险因素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234" r="1823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7870" r="37870"/>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7274" r="1727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家族中有中风史的人比家族中没有中风史的人更容易发生中风。</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家族史</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某些遗传基因可能会增加中风的风险，但这些基因并非决定性的因素，后天的生活方式和环境因素同样重要。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遗传基因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中风的预防策略</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https://d.book118.com/146134143004010033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2024-09-01T10:13:14.982</cp:lastPrinted>
  <dcterms:created xsi:type="dcterms:W3CDTF">2024-09-01T02:13:15Z</dcterms:created>
  <dcterms:modified xsi:type="dcterms:W3CDTF">2024-09-01T02:13:16Z</dcterms:modified>
</cp:coreProperties>
</file>