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307A0F-84AE-4A14-A56F-FEAE415EEC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7C1CC-8033-4B16-8C76-07C4A0645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DD301-B7F7-4276-B644-C18CE6AE4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29DF2-F56C-4DA8-9C7F-FAF8CC67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29BBA-D401-42D7-8F91-DFDBA761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652F5-BE19-488F-987C-B458AEAFF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8CCDF-5364-471A-8B57-CD061439E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098B3-1260-425D-94AE-40A7A55E3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9E81C-471F-4EBB-9957-88100207D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056A8-C28B-43BC-B465-50E8859B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1E3CD-37EB-46E6-8930-BABEABB5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2BF90-8F83-4AF9-9EFD-01A576770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E0E210-CA32-444B-A66C-290715BB78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41EC85-0409-48D3-B8AD-1393774936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35154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智慧城市的精准招商与产业发展策略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智慧城市的概念和发展现状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智慧城市的精准招商策略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智慧城市的产业发展策略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智慧城市的数据安全保障策略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智慧城市的智能交通管理策略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智慧城市的可持续发展策略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智慧城市的精准招商与产业发展策略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智慧城市的概念和发展现状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https://d.book118.com/146135154054010103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智慧城市的精准招商与产业发展策略</vt:lpstr>
      <vt:lpstr>目录</vt:lpstr>
      <vt:lpstr>第一章 智慧城市的概念和发展现状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2024-09-28T13:54:26.348</cp:lastPrinted>
  <dcterms:created xsi:type="dcterms:W3CDTF">2024-09-28T05:54:26Z</dcterms:created>
  <dcterms:modified xsi:type="dcterms:W3CDTF">2024-09-28T05:54:28Z</dcterms:modified>
</cp:coreProperties>
</file>