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7647C2-58B2-4DA5-B33B-E87CBFA381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BB779A-A30B-4238-9052-AAFD58BE30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00E5FF-ED8C-4625-9BA1-17D6A87C18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46CFA1-A87C-4EA7-9406-093C2487BE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8EC982-1233-46CB-A836-CF718B1C85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3716B42-8956-4C83-B717-1FC8CE44BF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6BE295-5E9A-4FF5-BD1D-8787D2DA46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CDC00C-A409-4AA2-BAC2-5C78CA122E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E1107F-E1B9-48BC-8D1B-679B1786AF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F94C7B-D08D-4F48-9AF0-9BF6DA799D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F49C64-A406-4080-B4C3-E9B6ED50EB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614003103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护士长查房培训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查房前的准备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查房后的工作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护士长的作用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查房培训的意义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查房前的准备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选择合适的查房时间，确保所有相关人员都能参加。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提前与相关部门沟通，避免与其他活动冲突。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通知查房时间，确保所有护士了解并做好准备。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确定查房时间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通知相关医生、药师等其他相关人员，确保他们能配合查房工作。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提前通知相关人员，以便他们有足够的时间准备。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通知参与查房的护士，确保他们了解查房的目的、流程和要求。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通知相关人员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准备查房物品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准备必要的查房工具，如听诊器、血压计、体温计等。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准备查房表格、记录本等必要的文书资料。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确保查房场所的清洁、整齐，提供必要的设施和服务。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查房过程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包括姓名、年龄、诊断、病情状况等，以便更好地了解患者的病情和护理需求。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了解患者基本信息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了解患者护理计划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了解患者反馈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了解患者的护理计划和目标，以及护士在护理过程中需要完成的任务和注意事项。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了解患者对护理工作的满意度和反馈意见，以便及时调整和改进护理工作。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了解患者情况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检查护士的护理记录是否完整、准确，是否符合规范要求。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检查护理记录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检查护士在护理操作中是否规范、准确，是否能够保证患者的安全和舒适。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检查护理操作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检查药品和设备是否齐全、完好，是否符合使用要求，以确保患者的安全和治疗效果。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检查药品和设备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检查护理工作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向护士反馈患者的基本情况、护理计划和目标，以及患者对护理工作的反馈意见。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反馈患者情况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根据查房过程中发现的问题和不足，指导护士如何改进和提升护理工作质量和效率。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指导护理工作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通过鼓励和肯定护士的工作表现，激励护士不断学习和成长，提高护理队伍的整体素质。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激励护士成长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与护士交流反馈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查房后的工作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https://d.book118.com/146140031030010040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2024-09-06T08:38:16.072</cp:lastPrinted>
  <dcterms:created xsi:type="dcterms:W3CDTF">2024-09-06T00:38:16Z</dcterms:created>
  <dcterms:modified xsi:type="dcterms:W3CDTF">2024-09-06T00:38:18Z</dcterms:modified>
</cp:coreProperties>
</file>