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CD6B1-8F58-4018-8BB6-0548EB80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70F21-4E88-4A8D-8452-1C8C9530F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99CF6-B199-42D3-AE85-B167465ED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7EA11-3EF9-4EDD-96E9-055D7844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C9A64-EA01-47BA-BA15-B6040237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D7BCB-C966-4C34-B264-B3653534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7B924-B4A6-4293-B444-CB0AD131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DEE3E-B72F-4CB9-9FC5-4561CC81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A886E-0B44-4345-B798-9A8FD73C3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FFC9F-F9FC-4EAE-9A3F-21929E05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EAEFE-4BC1-4C35-9170-F7A1F869F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40110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工程施工期间的矿业项目风险监控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矿业项目风险监控与报告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矿业项目风险监控的主要目的是确保工程施工期间的安全，防止事故发生，保障人员生命财产安全。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通过对矿业项目风险的监控和管理，可以降低项目成本，提高项目效益，实现项目可持续发展。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矿业项目通常面临复杂的地质环境和多变的自然条件，风险监控有助于及时应对这些挑战，确保项目的顺利进行。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将详细介绍针对各类风险所采取的监控措施，包括风险预警、风险应对和风险跟踪等方面的具体措施和实施情况。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将汇报风险监控措施的实施效果，包括风险降低程度、安全事故发生情况、项目效益提升等方面的实际效果。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汇报将涵盖对矿业项目施工过程中可能出现的各类风险的评估结果，包括风险类型、来源、概率和影响程度等。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地质条件复杂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矿业项目所在地的地质条件可能复杂多变，包括地层结构、岩石性质、水文地质等方面的因素，这些因素可能对工程施工造成不利影响。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地质灾害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地震、滑坡、泥石流等地质灾害可能对矿业项目施工造成严重影响，甚至危及人员安全。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资源储量不确定性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由于地质条件的复杂性和勘探技术的局限性，资源储量的估算可能存在不确定性，给矿业项目的投资决策带来风险。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矿业项目施工可能面临复杂的工程技术问题，如深部开采、大跨度巷道支护、高应力区处理等，这些问题可能增加施工难度和成本。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施工技术难度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施工设备的可靠性直接影响工程进度和质量，设备故障可能导致施工中断或安全事故。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施工过程中可能出现设计变更或工程变更，这些变更可能增加工程成本、延长工期或影响工程质量。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矿产品价格波动可能对矿业项目的经济效益产生重大影响，特别是当市场价格下跌时，项目可能面临亏损的风险。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投资成本超支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由于地质条件变化、工程技术难度增加等原因，矿业项目投资成本可能超出预算，对项目经济效益产生负面影响。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矿业项目通常需要大量资金投入，融资环境的变化可能影响项目的资金筹措和成本，进而对项目经济效益产生影响。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国内外环境保护法规日益严格，可能对矿业项目的环保要求和成本产生影响，增加项目的环境风险。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矿业项目施工可能对当地生态环境造成破坏和污染，如水土流失、水源污染、植被破坏等，这些环境问题可能引发社会关注和舆论压力。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生态破坏和环境污染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矿业项目施工可能对当地社区的生活和经济活动产生影响，如占用土地、影响水源等，可能导致社区关系紧张和不和谐。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社区关系不和谐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对项目有一定影响，发生概率适中的风险。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对项目影响严重，发生概率较高的风险。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对项目影响较小，发生概率较低的风险。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通过对历史数据进行统计和分析，评估风险事件发生的概率。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利用专家经验和知识，对风险事件发生的可能性进行评估。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分析项目关键因素的变化对风险事件发生概率的影响。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风险概率评估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评估风险事件对项目成本预算的影响程度。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评估风险事件对项目安全生产和人员安全的影响程度。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评估风险事件对项目进度计划的影响程度。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评估风险事件对项目质量标准和要求的影响程度。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风险影响评估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将风险概率和风险影响程度作为矩阵的两个维度，构建风险矩阵。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根据风险矩阵中不同区域的风险等级划分标准，确定各风险事件的等级。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风险优先排序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按照风险等级从高到低的顺序，对风险事件进行排序，确定优先处理的风险事件。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https://d.book118.com/146140110043010031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2024-08-29T16:03:10.173</cp:lastPrinted>
  <dcterms:created xsi:type="dcterms:W3CDTF">2024-08-29T08:03:10Z</dcterms:created>
  <dcterms:modified xsi:type="dcterms:W3CDTF">2024-08-29T08:03:12Z</dcterms:modified>
</cp:coreProperties>
</file>