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1D6342-DF20-4F77-BB40-A6C9FDBE1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20957B-2390-4598-9CB6-CDB7ADA84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194E6-7CE3-489D-A89B-F86BE96573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7B58CD-1CDE-4FDB-97AC-951DD8131C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FBF9BC-32BB-4DE6-BA96-DE1EC7B31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4AD793-8B7A-4438-85B2-861CFCA45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262BDC-EF31-4427-8661-58F583687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2EE237-63C0-4981-8A92-B79FD6698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0EE76-0E5A-415D-AD4B-F2020F62C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488C7-6D8A-483D-894D-BB459AC6F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E89A4-7B50-47FB-9B12-D01160307A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4012520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国际投资项目融资方法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国际投资项目融资环境分析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国际投资项目融资风险评估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国际投资项目融资策略选择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国际投资项目融资方案设计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国际投资项目融资实施与管理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通过国际投资项目融资，促进资本流动和资源配置，推动全球经济发展。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推动经济发展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拓展海外市场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000" r="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促进技术转移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73" r="1467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为企业提供更多国际投资机会，帮助其拓展海外市场，增加收益来源。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通过国际投资，引进先进技术和管理经验，提升国内产业水平。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3" r="1667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通过出售公司股份筹集资金，投资者成为公司股东，共享公司收益并承担风险。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股权融资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公司向投资者发行债券等债务工具，承诺按期支付利息和本金。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债务融资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结合股权和债务融资的特点，如可转债、优先股等，提供灵活的融资方案。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混合融资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以特定项目为对象，根据项目未来收益进行融资，降低企业整体风险。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项目融资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融资方法概述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国际投资项目融资环境分析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评估目标国家政治局势的稳定性，包括政府更迭、战争、革命等风险因素。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625" r="4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政治稳定性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了解目标国家的外资政策、产业政策、税收政策等，以判断政策对项目融资的影响。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分析目标国家与其他国家的关系，特别是与投资者所在国家的关系，以预测潜在的政治风险。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政治环境分析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53" b="245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108" b="5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经济环境分析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经济增长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评估目标国家的经济增长率、通货膨胀率等宏观经济指标，以判断经济环境对项目融资的影响。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金融市场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了解目标国家的金融市场发育程度、金融监管政策等，以评估项目融资的难易程度。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国际贸易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分析目标国家的国际贸易状况，包括贸易壁垒、关税政策等，以预测项目产品的市场接受程度。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社会稳定性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评估目标国家的社会治安状况、民族关系等，以判断社会环境对项目融资的影响。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了解目标国家的文化背景、价值观念等，以预测项目在当地的文化适应性。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教育水平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分析目标国家的教育普及程度和教育质量，以评估项目所需人力资源的可获得性。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投资法规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熟悉目标国家的投资法规、外资准入政策等，以评估项目投资的合法性和可行性。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合同执行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评估目标国家的合同执行效率、争议解决机制等，以预测项目合同履行的风险。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法律体系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了解目标国家的法律体系、司法制度等，以判断法律环境对项目融资的保障程度。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法律环境分析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国际投资项目融资风险评估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定性评估法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通过专家判断、经验分析等方法，对国际投资项目的政治、经济、社会等风险因素进行定性评估。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定量评估法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运用统计、概率等数学工具，对国际投资项目的风险因素进行量化分析，以数据形式呈现风险大小。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综合评估法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结合定性评估法和定量评估法的优点，对国际投资项目的风险因素进行全面、系统的评估。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根据风险分析的结果，对国际投资项目的风险水平进行评价，确定项目的风险等级。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通过对国际投资项目的深入了解，识别出可能对项目造成不利影响的风险因素。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对识别出的风险因素进行分析，评估其发生的概率和可能造成的损失。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风险评估结果可以为投资者提供决策依据，帮助投资者判断是否继续推进项目或采取相应的风险应对措施。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决策依据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根据风险评估结果，投资者可以制定相应的风险管理计划，采取针对性的措施降低项目风险。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风险评估结果还可以用于与项目相关方进行沟通，提高各方对项目风险的认识和理解，促进项目的顺利实施。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风险沟通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风险评估结果应用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国际投资项目融资策略选择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https://d.book118.com/146140125203010050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2024-09-16T04:18:01.853</cp:lastPrinted>
  <dcterms:created xsi:type="dcterms:W3CDTF">2024-09-15T20:18:01Z</dcterms:created>
  <dcterms:modified xsi:type="dcterms:W3CDTF">2024-09-15T20:18:03Z</dcterms:modified>
</cp:coreProperties>
</file>