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8" r:id="rId2"/>
    <p:sldMasterId id="214748371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39"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tags" Target="tags/tag32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image" Target="../media/image8.jpe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image" Target="../media/image8.jpeg"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125.xml" /><Relationship Id="rId11" Type="http://schemas.openxmlformats.org/officeDocument/2006/relationships/slideMaster" Target="../slideMasters/slideMaster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0.png"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image" Target="../media/image10.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7.xml" /><Relationship Id="rId10" Type="http://schemas.openxmlformats.org/officeDocument/2006/relationships/tags" Target="../tags/tag165.xml" /><Relationship Id="rId11" Type="http://schemas.openxmlformats.org/officeDocument/2006/relationships/slideMaster" Target="../slideMasters/slideMaster3.xml" /><Relationship Id="rId2" Type="http://schemas.openxmlformats.org/officeDocument/2006/relationships/image" Target="../media/image8.jpeg"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6.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11.png" /><Relationship Id="rId6"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image" Target="../media/image10.png"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77.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4.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image" Target="../media/image11.png" /><Relationship Id="rId11"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image" Target="../media/image11.png" /><Relationship Id="rId8"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800275-1F51-4867-8E2D-F578B9356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61A4D-281E-40A7-9898-8BB2A0207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A3ED1D-823C-4EE8-BD7C-2ECD2A5E6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C51712-ADC3-4FCB-957D-1ACE67D638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34B0C0-96F2-424B-81CA-B3412829C0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1AD24E-0198-42DA-AFA3-C6745CAF58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9570AE-9974-4482-BB27-A681080B5C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3953A1-0748-4B86-8D1A-7F7EF8352D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848637-5072-4694-BD47-B81C9ADD2D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1D257-19B1-4812-8569-054943BDE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1EF90E-A43D-476E-B23F-AE192193C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13.xml" /><Relationship Id="rId2" Type="http://schemas.openxmlformats.org/officeDocument/2006/relationships/slideLayout" Target="../slideLayouts/slideLayout24.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27.xml" /><Relationship Id="rId2" Type="http://schemas.openxmlformats.org/officeDocument/2006/relationships/notesSlide" Target="../notesSlides/notesSlide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3.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4.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6.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7.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51.xml" /><Relationship Id="rId2" Type="http://schemas.openxmlformats.org/officeDocument/2006/relationships/notesSlide" Target="../notesSlides/notesSlide8.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57.xml" /><Relationship Id="rId2" Type="http://schemas.openxmlformats.org/officeDocument/2006/relationships/notesSlide" Target="../notesSlides/notesSlide9.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0.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1.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2.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3.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4.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5.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6.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7.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8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87.xml" /><Relationship Id="rId2" Type="http://schemas.openxmlformats.org/officeDocument/2006/relationships/notesSlide" Target="../notesSlides/notesSlide18.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8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93.xml" /><Relationship Id="rId2" Type="http://schemas.openxmlformats.org/officeDocument/2006/relationships/notesSlide" Target="../notesSlides/notesSlide19.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9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0.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1.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9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2.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0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3.xml" /><Relationship Id="rId3" Type="http://schemas.openxmlformats.org/officeDocument/2006/relationships/tags" Target="../tags/tag303.xml" /><Relationship Id="rId4" Type="http://schemas.openxmlformats.org/officeDocument/2006/relationships/tags" Target="../tags/tag30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0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311.xml" /><Relationship Id="rId2" Type="http://schemas.openxmlformats.org/officeDocument/2006/relationships/notesSlide" Target="../notesSlides/notesSlide24.xml" /><Relationship Id="rId3" Type="http://schemas.openxmlformats.org/officeDocument/2006/relationships/tags" Target="../tags/tag306.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tags" Target="../tags/tag309.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31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317.xml" /><Relationship Id="rId2" Type="http://schemas.openxmlformats.org/officeDocument/2006/relationships/notesSlide" Target="../notesSlides/notesSlide25.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3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6.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32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14020012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当前小学语文教学研究的热点与重点  基于人大复印报刊资料《小学语文教与学》的统计与分析</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引言：小学语文教学是整个基础教育阶段的重要组成部分，对于培养学生的语言文字素养、提升综合素质具有举足轻重的作用。随着新课程改革的深入推进，小学语文教学研究得到了越来越多的。本次演示通过对2024年人大复印报刊资料《小学语文教与学》的统计与分析，揭示当前小学语文教学研究的热点与重点，以期为推进小学语文教学的改革与发展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热点与重点：通过对2024年人大复印报刊资料的统计，我们发现当前小学语文教学研究主要聚焦于以下几个方面：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核心素养的培养：小学语文教学不仅要注重知识的传授，还要学生核心素养的培养，包括语言、思维、审美、文化等方面的能力。研究者们深入探讨了如何将核心素养融入日常教学，以及如何通过语文教学培养学生的核心素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课程改革与教学实践：小学语文课程改革一直是小语文教学研究的重点。研究者们新课程标准的变化，探讨新的课程理念如何在实践中得到有效实施。同时，他们也分析了新课程改革中存在的问题和挑战，提出了相应的对策和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教学方法与策略：优化教学方法和策略是提高小学语文教学质量的关键。研究者们积极探索适应小学生特点的教学方法，如情境教学、游戏化教学、合作学习等，同时，他们还深入研究了语文教学中的阅读、写作、口语交际等关键环节的教学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信息技术与语文教学融合：随着信息技术的快速发展，如何将信息技术与语文教学相融合成为研究热点。研究者们探讨了如何利用信息技术创新教学方式、提高教学效果，以及如何处理信息技术与语文教学之间的关系，发挥两者的优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热点与重点：小学语文教学研究的现状基于人大复印报刊资料《小学语文教与学》的统计与分析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在当前小学语文教学研究中，探讨了诸多热点与重点话题。本次演示将基于人大复印报刊资料《小学语文教与学》的统计与分析，对这些热点与重点进行介绍。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自20世纪80年代以来，小学语文教学研究不断发展，逐渐成为教育研究的重要领域。进入21世纪，随着新课程改革的推进，小学语文教学研究更是呈现出繁荣发展的态势。通过对近年来的研究文献进行统计，可以发现当前小学语文教学研究的热点与重点主要集中在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在近年来的研究中，《小学语文教与学》期刊发表了大量的优秀论文，涵盖了小学语文教学的各个方面。通过对这些论文的统计和分析，可以发现当前的热点与重点主要集中在以下几个方面：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1、小学语文教学中的核心素养培养。这一话题在近年来的研究中一直备受，学者们积极探讨如何将核心素养融入小学语文教学中，以提高学生的综合素质。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2、小学语文教学中的阅读与写作教学。阅读与写作是小学语文教学的核心内容，如何提高学生的阅读和写作能力一直是教学研究的重点。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3、小学语文教学中的合作学习与自主学习。随着新课程改革的推进，合作学习与自主学习成为语文教学的重要方式，学者们对这两种学习方式的研究也在不断增加。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4、小学语文教学中的评价与考核。评价与考核是小学语文教学的重要组成部分，如何建立科学、合理的评价体系一直是教学研究的热点。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1、当前小学语文教学研究的热点与重点主要集中在核心素养培养、阅读与写作教学、合作学</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2、这些研究热点与重点与当前的教育改革密切相关</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2、这些研究热点与重点与当前的教育改革密切相关，体现了人们对小学语文教学的深入思考和实践探索。</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针对这些热点与重点，我们提出以下建议：</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1、进一步加强小学语文教学中的核心素养培养研究，探讨如何将核心素养理念更好地融入到语文教学中，以提高学生的综合素质和未来竞争力。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2、这些研究热点与重点与当前的教育改革密切相关，体现了人们对小学语文教学的深入思考和实践探索。</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2、深入探究阅读与写作教学的有效方法和策略，学生的个体差异和实际需求，激发学生的阅读和写作兴趣，提高学生的阅读和写作能力。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2、这些研究热点与重点与当前的教育改革密切相关，体现了人们对小学语文教学的深入思考和实践探索。</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3、继续推进合作学习与自主学习的实践和研究，积极营造有利于学生合作学习和自主学习的课堂氛围，培养学生的自主学习能力和合作精神。</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2、这些研究热点与重点与当前的教育改革密切相关，体现了人们对小学语文教学的深入思考和实践探索。</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4、重视小学语文教学中的评价与考核研究，建立科学、合理的评价体系，发挥评价的激励作用，帮助学生树立自信，提高学习积极性和主动性。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参考内容二</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引言：小学语文教学是整个基础教育阶段的重要组成部分，对于培养学生的语言文字素养、提升综合素质具有举足轻重的作用。随着新课程改革的深入推进，小学语文教学研究得到了越来越多的。本次演示通过对2024年人大复印报刊资料《小学语文教与学》的统计与分析，揭示当前小学语文教学研究的热点与重点，以期为推进小学语文教学的改革与发展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https://d.book118.com/146140200123010042</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7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7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8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219.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28</Slides>
  <Notes>26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隶书</vt:lpstr>
      <vt:lpstr>汉仪尚巍手书W</vt:lpstr>
      <vt:lpstr>Calibri Light</vt:lpstr>
      <vt:lpstr>仿宋</vt:lpstr>
      <vt:lpstr>Office Theme</vt:lpstr>
      <vt:lpstr>当前小学语文教学研究的热点与重点  基于人大复印报刊资料《小学语文教与学》的统计与分析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2024-09-09T23:46:37.730</cp:lastPrinted>
  <dcterms:created xsi:type="dcterms:W3CDTF">2024-09-09T15:46:37Z</dcterms:created>
  <dcterms:modified xsi:type="dcterms:W3CDTF">2024-09-09T15:46:43Z</dcterms:modified>
</cp:coreProperties>
</file>