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F3F86-732F-4817-859D-3BAD72E91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B125B-A132-4850-83D2-EC9F833D3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A75E9-B47F-4872-BEB7-D2EC31840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1A8A3-B537-485B-8FDB-4F886F469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5432C8-3997-4576-A2C1-134683D61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31C88E-4CAC-4E73-BED0-D055E973B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340A52-A091-431E-A783-1C4038B59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CBDC9-00E3-499B-AD7C-27CB3FBD3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C5CB2-50B2-4948-B8B7-0EADCA04D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7B78B-F4A0-4927-9208-DCECC99BD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B08D4-AEE1-4168-98B9-E6013BE95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41054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癌后期护理推荐方案\n## 1.肺癌后期护理的重要性及目标\n### 1.1肺癌后期护理对患者生活质量的影响\n### 1.2肺癌后期护理对患者家庭及社会的意义\n### 1.3肺癌后期护理的目标与期望结果\n## 2.肺癌后期护理的基本方法\n### 2.1药物治疗及副作用管理\n### 2.2营养支持与饮食调理\n### 2.3心理疏导与心理治疗\n## 3.肺癌后期护理的并发症预防与护理\n### 3.1呼吸困难与肺部感染预防与护理\n### 3.2疼痛管理与止痛药物使用\n### 3.3肺癌转移与并发症的预防与护理\n## 4.肺癌后期护理的社会支持与康复\n### 4.1患者及家庭的社会支持网络建立\n### 4.2康复训练与肺功能恢复\n### 4.3患者回归社会与职业生活的指导\n## 5.肺癌后期护理的个案管理与团队协作\n### 5.1个案管理在肺癌后期护理中的应用与实践\n### 5.2多学科团队协作在肺癌后期护理中的作用\n### 5.3提高肺癌后期护理服务质量的策略与措施\n## 6.肺癌后期护理的未来发展趋势与挑战\n### 6.1肺癌后期护理的新技术与新方法探索\n### 6.2精准医学在肺癌后期护理中的应用与挑战\n### 6.3肺癌后期护理的长期管理与持续改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肺癌后期护理推荐方案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肺癌后期护理的重要性及目标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提高患者生活自理能力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呼吸训练、肺功能恢复训练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生活技能培训，如吞咽功能训练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日常生活环境改造，如使用便携式吸氧设备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改善患者心理状况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心理疏导与心理治疗，减轻焦虑、抑郁情绪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增加社交活动，如参加患者互助小组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家庭支持，如家人的关爱和理解</a:t>
                </a:r>
                <a:endParaRPr/>
              </a:p>
            </p:txBody>
          </p:sp>
          <p:pic>
            <p:nvPicPr>
              <p:cNvPr id="22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延长患者生存期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规范的药物治疗与副作用管理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营养支持与饮食调理，提高免疫力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并发症的预防与护理，降低感染风险</a:t>
                </a:r>
                <a:endParaRPr/>
              </a:p>
            </p:txBody>
          </p:sp>
          <p:pic>
            <p:nvPicPr>
              <p:cNvPr id="23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肺癌后期护理对患者生活质量的影响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肺癌后期护理对患者家庭及社会的意义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对家庭的意义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减轻家庭照顾负担，提高照顾质量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促进家庭成员之间的沟通与理解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提高家庭幸福感，降低家庭矛盾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对社会的意义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减少肺癌晚期患者对医疗资源的消耗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提高患者生活质量，降低社会负担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促进肺癌防治知识的普及与传播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提高患者生活质量，减轻症状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延长患者生存期，延缓病情进展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改善患者心理状况，提高生活满意度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期望结果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患者能够在家中独立完成日常生活任务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患者心理状况稳定，积极应对疾病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患者生存期得到延长，生活质量得到提高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肺癌后期护理的目标与期望结果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肺癌后期护理的基本方法</a:t>
            </a:r>
            <a:endParaRPr/>
          </a:p>
        </p:txBody>
      </p:sp>
      <p:sp>
        <p:nvSpPr>
          <p:cNvPr id="26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药物治疗及副作用管理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化疗：根据患者病情选择合适的化疗方案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靶向治疗：针对肺癌驱动基因的药物治疗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免疫治疗：通过激活患者免疫系统来攻击肿瘤细胞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副作用管理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消化系统副作用：使用止吐药物、保护胃黏膜药物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骨髓抑制：定期检查血常规，必要时使用升白细胞药物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皮肤副作用：保持皮肤清洁，避免刺激性护肤品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增加优质蛋白质摄入，如鱼、肉、蛋、奶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保证充足的维生素和矿物质摄入，如新鲜蔬菜、水果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必要时使用肠内或肠外营养支持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饮食调理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避免辛辣、油腻食物，选择易消化、营养丰富的食物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适量增加纤维素摄入，如全麦面包、燕麦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遵循医生建议，调整饮食结构和摄入量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营养支持与饮食调理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endParaRPr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与患者建立良好的沟通关系，了解患者需求和困扰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提供情感支持，帮助患者面对疾病带来的恐惧和压力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鼓励患者参加社交活动，增加与他人的交流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</a:t>
                </a:r>
                <a:endParaRPr/>
              </a:p>
            </p:txBody>
          </p:sp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认识行为疗法：帮助患者改变消极思维，提高应对能力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放松训练：通过呼吸练习、渐进性肌肉松弛等方法缓解焦虑和紧张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心理药物：在医生建议下使用抗抑郁、抗焦虑药物</a:t>
                </a:r>
                <a:endParaRPr/>
              </a:p>
            </p:txBody>
          </p:sp>
          <p:sp>
            <p:nvSpPr>
              <p:cNvPr id="3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心理疏导与心理治疗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肺癌后期护理的并发症预防与护理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呼吸困难与肺部感染预防与护理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呼吸困难预防与护理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呼吸训练：深呼吸、慢呼吸，提高肺功能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环境通风：保持室内空气流通，避免空气污染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使用便携式吸氧设备：根据医生建议，适当补充氧气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肺部感染预防与护理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保持口腔卫生：使用漱口水，定期刷牙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胸部物理治疗：定期进行拍击、震颤等胸部护理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合理使用抗生素：在医生指导下使用抗生素，预防感染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药物止痛：根据医生建议使用止痛药物，如非甾体抗炎药、阿片类药物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非药物止痛：如冷热敷、按摩、放松疗法等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疼痛评估：定期评估患者疼痛程度，调整止痛方案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止痛药物使用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遵循医生建议，按时服用止痛药物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注意药物副作用，如恶心、便秘等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特殊情况下的止痛药物使用：如爆发性疼痛、临终关怀等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疼痛管理与止痛药物使用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肺癌转移与并发症的预防与护理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肺癌转移预防与护理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定期检查：如CT、MRI等，监测肿瘤进展情况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药物治疗：针对转移灶的靶向治疗、免疫治疗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积极治疗并发症：如胸腔积液、骨转移等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并发症预防与护理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肺部感染：保持口腔卫生，合理使用抗生素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营养不良：增加营养摄入，使用肠内或肠外营养支持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深静脉血栓：鼓励患者活动，使用预防性抗凝药物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https://d.book118.com/146141054005010050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肺癌后期护理推荐方案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2024-09-15T02:24:56.308</cp:lastPrinted>
  <dcterms:created xsi:type="dcterms:W3CDTF">2024-09-14T18:24:56Z</dcterms:created>
  <dcterms:modified xsi:type="dcterms:W3CDTF">2024-09-14T18:24:58Z</dcterms:modified>
</cp:coreProperties>
</file>