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93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3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8F388-D675-4365-A6F5-E9437498C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4D823-CFDA-421D-8F15-3FA1BAC72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CC20B-8B10-4FB0-A8AB-DAFB975BE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06BBD-753F-4B6F-84CC-5BFB0FAB4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51A837-EE55-495F-BE85-E4B83A755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37A051-E475-4C73-867E-0A88EB4D3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1806B0-F1EB-4557-81CE-C71404DF8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A0C1E-F3F8-4E39-91BC-F658DA57A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3DD2B-BA23-46FB-860A-C5F10FB9C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A59D0-5F5E-4F3A-B4C8-9788AD55B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45D04-9F7E-456F-8FDB-C2FEFEE5F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r="-38" b="62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r="-38" b="62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922" r:id="rId2"/>
    <p:sldLayoutId id="2147486923" r:id="rId3"/>
    <p:sldLayoutId id="2147486924" r:id="rId4"/>
    <p:sldLayoutId id="2147486925" r:id="rId5"/>
    <p:sldLayoutId id="2147486926" r:id="rId6"/>
    <p:sldLayoutId id="2147486927" r:id="rId7"/>
    <p:sldLayoutId id="2147486928" r:id="rId8"/>
    <p:sldLayoutId id="2147486929" r:id="rId9"/>
    <p:sldLayoutId id="2147486930" r:id="rId10"/>
    <p:sldLayoutId id="214748693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18" Type="http://schemas.openxmlformats.org/officeDocument/2006/relationships/tags" Target="../tags/tag229.xml" /><Relationship Id="rId19" Type="http://schemas.openxmlformats.org/officeDocument/2006/relationships/tags" Target="../tags/tag230.xml" /><Relationship Id="rId2" Type="http://schemas.openxmlformats.org/officeDocument/2006/relationships/tags" Target="../tags/tag213.xml" /><Relationship Id="rId20" Type="http://schemas.openxmlformats.org/officeDocument/2006/relationships/tags" Target="../tags/tag231.xml" /><Relationship Id="rId21" Type="http://schemas.openxmlformats.org/officeDocument/2006/relationships/tags" Target="../tags/tag232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412300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华为公司数字化转型管理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华为数字化转型的背景与意义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华为数字化转型的战略规划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华为数字化转型的关键举措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华为数字化转型的实践案例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华为数字化转型的成效与影响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开篇语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华为数字化转型的背景与意义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数字化转型的时代背景</a:t>
            </a:r>
            <a:endParaRPr lang="zh-CN" altLang="en-US"/>
          </a:p>
        </p:txBody>
      </p:sp>
      <p:sp>
        <p:nvSpPr>
          <p:cNvPr id="104897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互联网技术的发展推动企业进行数字化转型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市场竞争加剧，企业需要数字化转型提升竞争力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消费者行为变化促使企业进行数字化转型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政策支持为企业数字化转型提供有力保障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华为数字化转型的必要性</a:t>
            </a:r>
            <a:endParaRPr lang="zh-CN" altLang="en-US"/>
          </a:p>
        </p:txBody>
      </p:sp>
      <p:sp>
        <p:nvSpPr>
          <p:cNvPr id="104902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提升企业运营效率和灵活性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满足客户需求和期望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提高企业竞争力和盈利能力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适应快速变化的市场环境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华为数字化转型的重要意义</a:t>
            </a:r>
            <a:endParaRPr lang="zh-CN" altLang="en-US"/>
          </a:p>
        </p:txBody>
      </p:sp>
      <p:sp>
        <p:nvSpPr>
          <p:cNvPr id="1049090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提高企业运营效率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94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96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提升客户体验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98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00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增强企业竞争力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02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04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创新商业模式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4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华为数字化转型的战略规划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数字化转型的目标与愿景</a:t>
            </a:r>
            <a:endParaRPr lang="zh-CN" altLang="en-US"/>
          </a:p>
        </p:txBody>
      </p:sp>
      <p:sp>
        <p:nvSpPr>
          <p:cNvPr id="1049204" name="圆角矩形 21"/>
          <p:cNvSpPr/>
          <p:nvPr>
            <p:custDataLst>
              <p:tags r:id="rId2"/>
            </p:custDataLst>
          </p:nvPr>
        </p:nvSpPr>
        <p:spPr>
          <a:xfrm rot="16200000">
            <a:off x="5609884" y="-2402825"/>
            <a:ext cx="966397" cy="1096760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22"/>
          <p:cNvSpPr/>
          <p:nvPr>
            <p:custDataLst>
              <p:tags r:id="rId3"/>
            </p:custDataLst>
          </p:nvPr>
        </p:nvSpPr>
        <p:spPr>
          <a:xfrm rot="16200000">
            <a:off x="198600" y="3007819"/>
            <a:ext cx="964805" cy="1447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8" name="圆角矩形 5"/>
          <p:cNvSpPr/>
          <p:nvPr>
            <p:custDataLst>
              <p:tags r:id="rId4"/>
            </p:custDataLst>
          </p:nvPr>
        </p:nvSpPr>
        <p:spPr>
          <a:xfrm rot="16200000">
            <a:off x="5610524" y="-825094"/>
            <a:ext cx="966397" cy="1096840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6"/>
          <p:cNvSpPr/>
          <p:nvPr>
            <p:custDataLst>
              <p:tags r:id="rId5"/>
            </p:custDataLst>
          </p:nvPr>
        </p:nvSpPr>
        <p:spPr>
          <a:xfrm rot="16200000">
            <a:off x="199240" y="4586830"/>
            <a:ext cx="964805" cy="1447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2" name="文本框 3"/>
          <p:cNvSpPr txBox="1"/>
          <p:nvPr>
            <p:custDataLst>
              <p:tags r:id="rId6"/>
            </p:custDataLst>
          </p:nvPr>
        </p:nvSpPr>
        <p:spPr>
          <a:xfrm>
            <a:off x="1069425" y="2597378"/>
            <a:ext cx="10507075" cy="966397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目标：成为全球领先的数字化企业，实现高效运营和持续创新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4" name="文本框 4"/>
          <p:cNvSpPr txBox="1"/>
          <p:nvPr>
            <p:custDataLst>
              <p:tags r:id="rId7"/>
            </p:custDataLst>
          </p:nvPr>
        </p:nvSpPr>
        <p:spPr>
          <a:xfrm>
            <a:off x="1069425" y="4177030"/>
            <a:ext cx="10507075" cy="96560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愿景：让数字化技术成为华为的核心竞争力，为客户创造更多价值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数字化转型的战略框架</a:t>
            </a:r>
            <a:endParaRPr lang="zh-CN" altLang="en-US"/>
          </a:p>
        </p:txBody>
      </p:sp>
      <p:sp>
        <p:nvSpPr>
          <p:cNvPr id="104925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制定数字化转型战略：明确数字化转型的目标、愿景和价值观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组织变革：建立适应数字化转型的组织架构和团队，优化管理流程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技术创新：加大在云计算、大数据、人工智能等领域的研发投入，提升数字化技术水平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生态系统建设：与合作伙伴共同打造数字化生态圈，实现互利共赢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数字化转型的路线图</a:t>
            </a:r>
            <a:endParaRPr lang="zh-CN" altLang="en-US"/>
          </a:p>
        </p:txBody>
      </p:sp>
      <p:sp>
        <p:nvSpPr>
          <p:cNvPr id="1049308" name="任意多边形 20"/>
          <p:cNvSpPr/>
          <p:nvPr>
            <p:custDataLst>
              <p:tags r:id="rId2"/>
            </p:custDataLst>
          </p:nvPr>
        </p:nvSpPr>
        <p:spPr>
          <a:xfrm rot="2700000">
            <a:off x="944672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制定数字化转型战略：明确数字化转型的目标、路径和关键指标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42"/>
          <p:cNvSpPr/>
          <p:nvPr>
            <p:custDataLst>
              <p:tags r:id="rId4"/>
            </p:custDataLst>
          </p:nvPr>
        </p:nvSpPr>
        <p:spPr>
          <a:xfrm>
            <a:off x="733361" y="2896286"/>
            <a:ext cx="1635727" cy="11583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4" name="任意多边形 18"/>
          <p:cNvSpPr/>
          <p:nvPr>
            <p:custDataLst>
              <p:tags r:id="rId5"/>
            </p:custDataLst>
          </p:nvPr>
        </p:nvSpPr>
        <p:spPr>
          <a:xfrm rot="5400000">
            <a:off x="321643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9463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组织架构调整：建立跨部门的数字化转型团队，确保资源整合和协同工作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43"/>
          <p:cNvSpPr/>
          <p:nvPr>
            <p:custDataLst>
              <p:tags r:id="rId7"/>
            </p:custDataLst>
          </p:nvPr>
        </p:nvSpPr>
        <p:spPr>
          <a:xfrm>
            <a:off x="3004424" y="2896286"/>
            <a:ext cx="1635727" cy="11583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6798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9824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技术升级与创新：加大在云计算、大数据、人工智能等领域的投入，提升技术创新能力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44"/>
          <p:cNvSpPr/>
          <p:nvPr>
            <p:custDataLst>
              <p:tags r:id="rId10"/>
            </p:custDataLst>
          </p:nvPr>
        </p:nvSpPr>
        <p:spPr>
          <a:xfrm>
            <a:off x="5275488" y="2896286"/>
            <a:ext cx="1635727" cy="11583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57861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20888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人才培养与引进：培养和引进具备数字化技能的优秀人才，提升团队整体素质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5"/>
          <p:cNvSpPr/>
          <p:nvPr>
            <p:custDataLst>
              <p:tags r:id="rId13"/>
            </p:custDataLst>
          </p:nvPr>
        </p:nvSpPr>
        <p:spPr>
          <a:xfrm>
            <a:off x="7545849" y="2896286"/>
            <a:ext cx="1635727" cy="11583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2962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91951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合作伙伴关系建设：与业界领先的科技企业、研究机构等建立合作关系，共同推进数字化转型进程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5"/>
          <p:cNvSpPr/>
          <p:nvPr>
            <p:custDataLst>
              <p:tags r:id="rId16"/>
            </p:custDataLst>
          </p:nvPr>
        </p:nvSpPr>
        <p:spPr>
          <a:xfrm>
            <a:off x="9816912" y="2896286"/>
            <a:ext cx="1635727" cy="11583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7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华为数字化转型的关键举措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组织架构调整</a:t>
            </a:r>
            <a:endParaRPr lang="zh-CN" altLang="en-US"/>
          </a:p>
        </p:txBody>
      </p:sp>
      <p:sp>
        <p:nvSpPr>
          <p:cNvPr id="104943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成立专门的数字化转型部门，负责制定和实施数字化转型战略。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对传统业务部门进行数字化改造，提升业务效率和用户体验。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建立跨部门协作机制，打破信息孤岛，促进数据流通和共享。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5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调整人才结构，引进和培养数字化人才，提升团队整体素质。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技术创新与研发</a:t>
            </a:r>
            <a:endParaRPr lang="zh-CN" altLang="en-US"/>
          </a:p>
        </p:txBody>
      </p:sp>
      <p:sp>
        <p:nvSpPr>
          <p:cNvPr id="104949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华为持续加大在技术创新与研发的投入，推出了一系列具有影响力的产品和技术。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华为注重与全球的科研机构和高校合作，共同推进技术研发和创新。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华为在数字化转型过程中，注重引进和培养技术人才，建立了一支高素质的研发团队。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华为不断探索新的技术领域，积极布局未来产业，为公司的持续发展提供强有力的支撑。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数据治理与信息安全</a:t>
            </a:r>
            <a:endParaRPr lang="zh-CN" altLang="en-US"/>
          </a:p>
        </p:txBody>
      </p:sp>
      <p:sp>
        <p:nvSpPr>
          <p:cNvPr id="104955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数据治理：华为实施了数据治理计划，确保数据的准确性、一致性和可靠性。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隐私保护：华为重视用户隐私保护，采取了多项措施来确保用户数据的安全和隐私。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合规性：华为遵守相关法律法规和标准，确保数字化转型过程中的合规性。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信息安全：华为加强了信息安全保障，采用了多种加密技术和安全措施来保护数据安全。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https://d.book118.com/146141230014010052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1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1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华为公司数字化转型管理</vt:lpstr>
      <vt:lpstr>目录</vt:lpstr>
      <vt:lpstr>开篇语</vt:lpstr>
      <vt:lpstr>华为数字化转型的背景与意义</vt:lpstr>
      <vt:lpstr>数字化转型的时代背景</vt:lpstr>
      <vt:lpstr>华为数字化转型的必要性</vt:lpstr>
      <vt:lpstr>华为数字化转型的重要意义</vt:lpstr>
      <vt:lpstr>华为数字化转型的战略规划</vt:lpstr>
      <vt:lpstr>数字化转型的目标与愿景</vt:lpstr>
      <vt:lpstr>数字化转型的战略框架</vt:lpstr>
      <vt:lpstr>数字化转型的路线图</vt:lpstr>
      <vt:lpstr>华为数字化转型的关键举措</vt:lpstr>
      <vt:lpstr>组织架构调整</vt:lpstr>
      <vt:lpstr>技术创新与研发</vt:lpstr>
      <vt:lpstr>数据治理与信息安全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2024-09-18T04:36:59.808</cp:lastPrinted>
  <dcterms:created xsi:type="dcterms:W3CDTF">2024-09-17T20:36:59Z</dcterms:created>
  <dcterms:modified xsi:type="dcterms:W3CDTF">2024-09-17T20:37:02Z</dcterms:modified>
</cp:coreProperties>
</file>