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D26D63-3153-4A14-9779-82809A4B9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E532C-27C5-48F4-A62D-AEAA65F76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0D629-0F9C-4A87-808E-E44B8B6C6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6EB60A-FF4A-455F-AE6C-51860A3B5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0EA307-F06A-4588-8DB3-802F91C0C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F9FBF6-00DE-4087-A9E1-896F800B8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CDA00A-83C4-471D-9AD4-2C268C55C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415698-0728-4203-8E4E-13ABD38EC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2FACC2-FB4A-4AE5-AA36-E7F6CF012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01CEFD-F386-464B-B501-D57014247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A03B8-7C5D-417F-822E-EC899453D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14124120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脑梗塞专科护理查房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脑梗塞专科护理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脑梗塞患者康复指导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脑梗塞专科护理查房实践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脑梗塞专科护理研究进展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脑梗塞是由于脑血管阻塞导致脑组织缺血、缺氧性坏死，进而引起的一系列神经功能障碍症状。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起病急骤，进展迅速，需要及时救治，否则可能导致永久性神经功能损害甚至死亡。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颈动脉和颅内动脉粥样硬化是导致脑梗塞的主要原因之一。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动脉粥样硬化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血栓形成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栓塞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944" r="1794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血液中的凝血物质在血管内形成血栓，阻塞脑血管。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心脏或其他部位的栓子脱落，随血液循环进入脑血管，阻塞血管。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脑梗塞的病因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脑梗塞的症状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偏身感觉障碍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失语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一侧肢体感觉消失或感觉异常。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语言理解和表达能力受损。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偏瘫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偏盲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眩晕、头痛、呕吐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一侧肢体无力或完全瘫痪。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双眼视野缺失或视野变窄。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颅内压增高或脑干受累的症状。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脑梗塞专科护理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密切观察患者的生命体征、意识状态、肢体活动情况等，及时发现病情变化。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根据患者情况制定个性化的饮食方案，保证营养摄入，控制盐、糖、脂肪的摄入量。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合理安排患者的休息与活动时间，协助患者进行适当的康复训练。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遵医嘱给予患者药物治疗，如抗凝、溶栓、降脂等药物，并观察药物疗效及不良反应。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关注患者的心理状态，给予心理疏导和支持，帮助患者树立战胜疾病的信心。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根据患者的具体情况，制定个性化的康复计划，包括肢体功能训练、语言康复等。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保持室内空气流通，定期为患者翻身、拍背，鼓励患者咳嗽、咳痰。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预防肺部感染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保持患者皮肤清洁干燥，定期为患者翻身、按摩受压部位，预防褥疮的发生。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预防褥疮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750" r="14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鼓励患者进行适当的活动，定期为患者进行下肢肌肉按摩，促进血液循环。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预防下肢静脉血栓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脑梗塞患者康复指导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https://d.book118.com/146141241205010044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2024-09-13T06:27:43.904</cp:lastPrinted>
  <dcterms:created xsi:type="dcterms:W3CDTF">2024-09-12T22:27:43Z</dcterms:created>
  <dcterms:modified xsi:type="dcterms:W3CDTF">2024-09-12T22:27:45Z</dcterms:modified>
</cp:coreProperties>
</file>