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4C423-A59D-4604-85FA-00750286E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F290C-5614-49C1-A110-3FEF0181D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CD695-7697-4F0B-90D1-F81CE2F7B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7771E-7A7B-4A3A-A4D0-A0CABCC98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79AF4F-FE4C-4A19-8030-6623293B4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AF38FC-A25A-4E03-A097-ABBA9A28D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F3C54-7E29-4EB4-A927-CE374DF5D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67150-FA1D-41A2-A9D3-3B525ADBC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B8CDA-6C04-43C3-9DD8-75C9FD748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0F263-BF83-4D23-AFE5-1D9CB0CE7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950D1-1E59-49CD-BB96-65C332005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44101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打造自信与领导力商务礼仪规范培训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形象塑造与自信表达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商务场合的礼仪规范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领导力在商务礼仪中的体现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跨文化商务礼仪的挑战与应对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商务礼仪的实践与应用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商务礼仪是指在商业活动中，为了展示尊重和专业性，遵循的一系列行为规范和准则。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商务礼仪能够提升企业形象，促进商务合作，增强客户信任，提高个人职业素养，是商务成功的关键因素之一。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尊重他人，包括尊重他人的文化、习俗、宗教信仰等。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在商务活动中保持诚实、守信，不欺诈、不虚假宣传。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展示专业素养，包括良好的形象、专业的知识和技能。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在商务活动中注意言行举止的适度，避免过于张扬或过于保守。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企业文化是商务礼仪的基础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企业文化决定了企业的价值观和行为准则，商务礼仪则是这些价值观和准则在商务活动中的具体体现。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商务礼仪塑造企业形象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商务礼仪能够展示企业的专业性和文化底蕴，从而塑造独特的企业形象。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商务礼仪与企业文化相互促进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优秀的企业文化能够培养出高素质的员工，进而展示出高水平的商务礼仪；反过来，良好的商务礼仪也能够提升企业的文化品质。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商务礼仪与企业文化的关系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形象塑造与自信表达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仪表整洁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姿态优雅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表情自然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言谈举止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形象塑造的要素与技巧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536" r="1253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保持个人卫生，穿着得体且符合场合要求，展现出专业和尊重他人的形象。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保持挺拔而不僵硬的姿态，展现自信和从容不迫的气度。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面带微笑，眼神坚定且友善，传递出积极、开放的态度。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使用礼貌用语，注意语速和语调，避免过于夸张或过于保守的表达方式。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提前了解话题和听众，准备好讲稿或提纲，做到心中有数。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充分准备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在表达中清晰阐述自己的观点和立场，避免模棱两可或含糊不清的表达。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明确观点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通过具体案例和数据支持自己的观点，增强说服力和可信度。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用实例说话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与听众保持眼神交流，适时提问或引导讨论，营造积极的交流氛围。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保持互动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自信表达的方法与实例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勇于接受新任务和挑战，将其视为成长的机会而非威胁。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接受挑战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保持乐观、积极的心态，相信自己具备应对挑战的能力和资源。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设定明确的目标和奖励机制，不断激励自己向前迈进。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自我激励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与同事、朋友或家人分享自己的挑战和感受，获得情感支持和建议。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面对挑战时的自信心态培养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商务场合的礼仪规范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提前了解会议议程，准备好相关资料，确保对讨论内容有充分理解。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准时参加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注意聆听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严格遵守会议时间，提前到达会场，以示尊重。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在会议中积极发言，提出建设性意见，展现专业素养。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认真听取他人发言，不打断别人讲话，保持耐心和尊重。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会议礼仪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提前了解谈判对手和议题背景，制定好谈判策略和方案。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在谈判过程中保持礼貌和尊重，不攻击对方人格或利益。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尊重对方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遇到僵局或困难时，灵活调整策略，寻求双方都能接受的解决方案。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灵活应变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严格遵守保密协议，不泄露谈判内容和结果。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谈判礼仪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https://d.book118.com/146144101110010033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2024-09-02T00:29:24.938</cp:lastPrinted>
  <dcterms:created xsi:type="dcterms:W3CDTF">2024-09-01T16:29:24Z</dcterms:created>
  <dcterms:modified xsi:type="dcterms:W3CDTF">2024-09-01T16:29:27Z</dcterms:modified>
</cp:coreProperties>
</file>