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BBBAAB4-A0EE-4527-8395-A88AE185624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5C71B-EF2A-4C1D-B122-B06AA75F1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A6B28-1127-407C-A432-AA830378A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AFC5A-FAA6-4F11-92C2-DEC954A44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355B1-2F2E-48CD-B60D-9205105DA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178E27-F63E-4883-833C-06D276840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16ACF9-A344-4C03-82E9-6814D5A6D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E36275-1BA4-4E85-A780-A5DA44C74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11B93-2A0D-448B-9ED7-A0D632D6E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5261C-FCDC-4637-9A72-41C52DC0D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21988-0FBC-48A2-9197-1020CFBB6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3DC1C-743F-43B3-8019-2C4196268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C7A80C6-D4D6-4273-A5D5-EA874B0C9CC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FA707CD-995F-44A0-B27A-D920BE123EB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50103014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C00000"/>
                </a:solidFill>
                <a:latin typeface="Arial"/>
                <a:ea typeface="微软雅黑"/>
              </a:rPr>
              <a:t>植皮手术的护理查房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506520" y="33228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1147320" y="973080"/>
            <a:ext cx="4016160" cy="401616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2058120" y="235908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植皮手术的定义和意义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植皮手术的护理前准备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植皮手术的操作步骤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植皮手术后的护理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植皮手术并发症及处理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植皮手术的护理查房总结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511640" y="15256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植皮手术的定义和意义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植皮手术的风险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植皮手术可能导致感染，术后可能出现排斥反应，植皮部位可能出现色素沉着或瘢痕。患者应当注意术后护理，避免感染等风险的发生。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植皮手术的意义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3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52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5" name="Picture 5" descr="C:/Users/Administrator/Desktop/ppt模板/真人/图片3.png图片3"/>
          <p:cNvPicPr/>
          <p:nvPr/>
        </p:nvPicPr>
        <p:blipFill>
          <a:blip r:embed="rId2"/>
          <a:srcRect t="12219" b="12219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156" name="Picture 6" descr="C:/Users/Administrator/Desktop/ppt模板/真人/图片4.png图片4"/>
          <p:cNvPicPr/>
          <p:nvPr/>
        </p:nvPicPr>
        <p:blipFill>
          <a:blip r:embed="rId3"/>
          <a:srcRect t="12219" b="12219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157" name="Picture 7" descr="C:/Users/Administrator/Desktop/ppt模板/真人/图片2.png图片2"/>
          <p:cNvPicPr/>
          <p:nvPr/>
        </p:nvPicPr>
        <p:blipFill>
          <a:blip r:embed="rId4"/>
          <a:srcRect t="11713" b="11713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158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促进创面愈合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减少疼痛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避免并发症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恢复患者的外观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提升自信心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帮助重新融入社会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植皮手术的意义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植皮手术对于烧伤、创伤等患者来说至关重要。除了促进创面愈合、减少疼痛和避免并发症外，还能帮助恢复患者的外观，提升其自信心。这些都为患者重返社会提供了坚实的支持。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87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植皮手术的护理前准备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术前准备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0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0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24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27" name="Picture 5" descr="C:/Users/Administrator/Desktop/ppt模板/真人/图片3.png图片3"/>
          <p:cNvPicPr/>
          <p:nvPr/>
        </p:nvPicPr>
        <p:blipFill>
          <a:blip r:embed="rId2"/>
          <a:srcRect t="12219" b="12219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228" name="Picture 6" descr="C:/Users/Administrator/Desktop/ppt模板/真人/图片4.png图片4"/>
          <p:cNvPicPr/>
          <p:nvPr/>
        </p:nvPicPr>
        <p:blipFill>
          <a:blip r:embed="rId3"/>
          <a:srcRect t="12219" b="12219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229" name="Picture 7" descr="C:/Users/Administrator/Desktop/ppt模板/真人/图片2.png图片2"/>
          <p:cNvPicPr/>
          <p:nvPr/>
        </p:nvPicPr>
        <p:blipFill>
          <a:blip r:embed="rId4"/>
          <a:srcRect t="11713" b="11713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30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全面检查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了解过敏史、疾病史等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保持皮肤清洁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避免感染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术前禁食禁水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术前护理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在植皮手术前，定期更换患者的床单、洗浴用具等是非常重要的。此外，保持手术区域的清洁和干燥，以及进行患者的心理护理，缓解紧张和焦虑情绪也是必不可少的步骤。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4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4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6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1" name="content.2.title"/>
          <p:cNvSpPr/>
          <p:nvPr/>
        </p:nvSpPr>
        <p:spPr>
          <a:xfrm>
            <a:off x="8392320" y="1557720"/>
            <a:ext cx="3373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体位训练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2.content"/>
          <p:cNvSpPr/>
          <p:nvPr/>
        </p:nvSpPr>
        <p:spPr>
          <a:xfrm>
            <a:off x="8392320" y="191592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促进术后恢复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4" name="content.3.title"/>
          <p:cNvSpPr/>
          <p:nvPr/>
        </p:nvSpPr>
        <p:spPr>
          <a:xfrm>
            <a:off x="1094760" y="4120560"/>
            <a:ext cx="3229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营养调理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提高手术后康复能力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7" name="content.4.title"/>
          <p:cNvSpPr/>
          <p:nvPr/>
        </p:nvSpPr>
        <p:spPr>
          <a:xfrm>
            <a:off x="8392320" y="4109040"/>
            <a:ext cx="3256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chemeClr val="accent6"/>
                </a:solidFill>
                <a:latin typeface="Arial"/>
                <a:ea typeface="微软雅黑"/>
              </a:rPr>
              <a:t>患者术前准备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1" name="content.1.title"/>
          <p:cNvSpPr/>
          <p:nvPr/>
        </p:nvSpPr>
        <p:spPr>
          <a:xfrm>
            <a:off x="1094760" y="1655280"/>
            <a:ext cx="33897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输液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保持体内水分平衡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4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植皮手术的注意事项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6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在植皮手术后，患者需要定期复查伤口，观察是否有发炎现象。同时，避免剧烈运动和日光暴晒，保持伤口的通风干燥也是非常重要的。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38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4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植皮手术的操作步骤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局部麻醉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植皮手术的第一步是给患者进行局部麻醉，通过注射局部麻醉药物来使患者在手术过程中无痛感。这一步骤十分重要，确保麻醉效果充分可以让患者在手术中感到舒适。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5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5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7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8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9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术后处理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0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38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8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402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3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4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405" name="Picture 5" descr="C:/Users/Administrator/Desktop/ppt模板/真人/图片3.png图片3"/>
          <p:cNvPicPr/>
          <p:nvPr/>
        </p:nvPicPr>
        <p:blipFill>
          <a:blip r:embed="rId2"/>
          <a:srcRect t="12219" b="12219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406" name="Picture 6" descr="C:/Users/Administrator/Desktop/ppt模板/真人/图片4.png图片4"/>
          <p:cNvPicPr/>
          <p:nvPr/>
        </p:nvPicPr>
        <p:blipFill>
          <a:blip r:embed="rId3"/>
          <a:srcRect t="12219" b="12219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407" name="Picture 7" descr="C:/Users/Administrator/Desktop/ppt模板/真人/图片2.png图片2"/>
          <p:cNvPicPr/>
          <p:nvPr/>
        </p:nvPicPr>
        <p:blipFill>
          <a:blip r:embed="rId4"/>
          <a:srcRect t="11713" b="11713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408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制定护理方案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制定术后护理方案，包括伤口换药、抗感染等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观察伤口愈合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观察患者伤口愈合情况，避免并发症的发生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维持环境清洁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保持手术部位和周围环境清洁，防止感染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https://d.book118.com/146150103014010104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植皮手术的护理查房</vt:lpstr>
      <vt:lpstr>目录</vt:lpstr>
      <vt:lpstr>第1章 植皮手术的定义和意义</vt:lpstr>
      <vt:lpstr> </vt:lpstr>
      <vt:lpstr>植皮手术的意义</vt:lpstr>
      <vt:lpstr>植皮手术的意义</vt:lpstr>
      <vt:lpstr>第2章 植皮手术的护理前准备</vt:lpstr>
      <vt:lpstr>术前准备</vt:lpstr>
      <vt:lpstr> </vt:lpstr>
      <vt:lpstr>患者术前准备</vt:lpstr>
      <vt:lpstr>植皮手术的注意事项</vt:lpstr>
      <vt:lpstr>第3章 植皮手术的操作步骤</vt:lpstr>
      <vt:lpstr> </vt:lpstr>
      <vt:lpstr>术后处理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2024-09-29T16:22:53.101</cp:lastPrinted>
  <dcterms:created xsi:type="dcterms:W3CDTF">2024-09-29T08:22:53Z</dcterms:created>
  <dcterms:modified xsi:type="dcterms:W3CDTF">2024-09-29T08:22:55Z</dcterms:modified>
</cp:coreProperties>
</file>