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4409F-B219-4FB5-B32D-B3838DD8F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BEFCA-3AE2-4864-881A-FCB5635E6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FBEDD-66C6-4052-B672-A1BD2F11A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2B419-A5E0-4638-88B2-3EFA2C2B2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24949-84A5-424B-BB0D-4C8ACAEA4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BAB45-F647-40C6-AE25-91DE9DE1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7F7BE0-55B4-4CA0-98E2-0CC9248B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FC75E-1B1E-4069-BFFB-55AF6025D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79DF3-B546-421B-ADF6-E44EDA80E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2B4F5-A177-45E7-B2B4-24DB77F9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1AB2F-EE5D-46AE-B776-E9813B749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120215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品牌建设的党支部述职报告PPT模板的品牌形象与文化传承的构建与展示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党支部在品牌建设中的作用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品牌建设成果与展望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24" b="182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随着市场竞争的加剧，品牌建设已成为企业发展的重要战略。党支部作为企业政治核心，应积极参与品牌建设，推动企业文化传承与创新。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通过述职报告PPT模板的展示，向领导、同事和合作伙伴展示党支部在品牌建设中的成果与贡献，提升党支部形象，促进企业文化传承与发展。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本次述职报告将围绕品牌建设、文化传承、党支部作用与贡献等方面进行展示。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品牌建设策略与实践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介绍企业在品牌建设方面的策略、措施及取得的成果。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企业文化传承与创新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阐述企业文化的内涵、传承方式及在品牌建设中的创新实践。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党支部在品牌建设中的作用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分析党支部在品牌建设中的政治引领、组织保障和凝聚人心等方面的作用。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党支部在文化传承中的贡献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总结党支部在企业文化传承中的贡献，如推动文化创新、培育企业精神等。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确立品牌在市场中的独特地位，突出品牌特色与优势。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提炼品牌核心价值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传达品牌理念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7856" r="2785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深入挖掘品牌内涵，形成独特、鲜明且富有感染力的品牌核心价值。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通过宣传和推广，使消费者充分理解并认同品牌理念，建立品牌忠诚度。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创建具有辨识度和记忆点的品牌标识，展现品牌个性。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7222" r="2722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设计独特标识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在各类宣传物料中保持统一的视觉风格，强化品牌形象。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统一视觉风格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通过店面设计、网站风格等多种手段，营造独特的品牌氛围，增强消费者体验。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营造品牌氛围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品牌视觉识别系统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品牌口碑与形象传播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提供高品质的产品和服务，赢得消费者口碑。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建立良好的客户关系，提高客户满意度和忠诚度。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运用广告、公关、社交媒体等多种渠道进行品牌宣传推广，提高品牌知名度。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积极履行社会责任，展现品牌良好形象，提升品牌美誉度。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优质产品与服务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多渠道宣传推广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社会责任担当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文化传承与展示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梳理企业发展历程中的重要事件、人物和故事，挖掘企业文化内涵。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提炼企业核心价值观、使命和愿景，明确企业文化定位。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分析企业文化特点，形成独特的企业文化标签和品牌形象。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企业文化梳理与提炼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传承企业优秀文化传统，弘扬企业精神，激发员工归属感和自豪感。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创新企业文化表达方式，结合时代特点和企业发展需求，打造具有现代感的企业文化。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鼓励员工参与企业文化建设，发挥员工创造力，共同推动企业文化发展。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企业文化传承与创新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https://d.book118.com/146151202154010043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2024-09-11T16:27:29.754</cp:lastPrinted>
  <dcterms:created xsi:type="dcterms:W3CDTF">2024-09-11T08:27:29Z</dcterms:created>
  <dcterms:modified xsi:type="dcterms:W3CDTF">2024-09-11T08:27:31Z</dcterms:modified>
</cp:coreProperties>
</file>