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8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FC5D7-65D9-4942-9547-0EDC81AAC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94DF1-8DC9-4F17-881C-D866A331E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45CED-2315-462F-9BE1-7E8F13299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494D2-AC56-4C24-BEE4-884FE8643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51216B-7E79-4B2C-A78E-93F4F60BA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A6A553-2800-416D-8C84-AD05ABBCE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552FC6-6DC6-4B3F-B4F2-316A584C2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420E0-10B6-4CBE-8456-3290F1175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C02FA-7465-4624-9A30-238CA3396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0D0A3-2007-4E44-805B-60F1D0CD0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10F87-8077-42BF-8160-B1A3D35A0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5.png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18" Type="http://schemas.openxmlformats.org/officeDocument/2006/relationships/tags" Target="../tags/tag305.xml" /><Relationship Id="rId19" Type="http://schemas.openxmlformats.org/officeDocument/2006/relationships/tags" Target="../tags/tag306.xml" /><Relationship Id="rId2" Type="http://schemas.openxmlformats.org/officeDocument/2006/relationships/themeOverride" Target="../theme/themeOverride4.xml" /><Relationship Id="rId20" Type="http://schemas.openxmlformats.org/officeDocument/2006/relationships/tags" Target="../tags/tag307.xml" /><Relationship Id="rId21" Type="http://schemas.openxmlformats.org/officeDocument/2006/relationships/tags" Target="../tags/tag308.xml" /><Relationship Id="rId22" Type="http://schemas.openxmlformats.org/officeDocument/2006/relationships/tags" Target="../tags/tag309.xml" /><Relationship Id="rId23" Type="http://schemas.openxmlformats.org/officeDocument/2006/relationships/tags" Target="../tags/tag310.xml" /><Relationship Id="rId24" Type="http://schemas.openxmlformats.org/officeDocument/2006/relationships/tags" Target="../tags/tag311.xml" /><Relationship Id="rId25" Type="http://schemas.openxmlformats.org/officeDocument/2006/relationships/tags" Target="../tags/tag312.xml" /><Relationship Id="rId26" Type="http://schemas.openxmlformats.org/officeDocument/2006/relationships/tags" Target="../tags/tag313.xml" /><Relationship Id="rId27" Type="http://schemas.openxmlformats.org/officeDocument/2006/relationships/tags" Target="../tags/tag314.xml" /><Relationship Id="rId28" Type="http://schemas.openxmlformats.org/officeDocument/2006/relationships/tags" Target="../tags/tag315.xml" /><Relationship Id="rId29" Type="http://schemas.openxmlformats.org/officeDocument/2006/relationships/tags" Target="../tags/tag316.xml" /><Relationship Id="rId3" Type="http://schemas.openxmlformats.org/officeDocument/2006/relationships/notesSlide" Target="../notesSlides/notesSlide4.xml" /><Relationship Id="rId30" Type="http://schemas.openxmlformats.org/officeDocument/2006/relationships/tags" Target="../tags/tag317.xml" /><Relationship Id="rId31" Type="http://schemas.openxmlformats.org/officeDocument/2006/relationships/tags" Target="../tags/tag318.xml" /><Relationship Id="rId32" Type="http://schemas.openxmlformats.org/officeDocument/2006/relationships/tags" Target="../tags/tag319.xml" /><Relationship Id="rId33" Type="http://schemas.openxmlformats.org/officeDocument/2006/relationships/tags" Target="../tags/tag320.xml" /><Relationship Id="rId34" Type="http://schemas.openxmlformats.org/officeDocument/2006/relationships/tags" Target="../tags/tag321.xml" /><Relationship Id="rId35" Type="http://schemas.openxmlformats.org/officeDocument/2006/relationships/tags" Target="../tags/tag322.xml" /><Relationship Id="rId36" Type="http://schemas.openxmlformats.org/officeDocument/2006/relationships/tags" Target="../tags/tag323.xml" /><Relationship Id="rId37" Type="http://schemas.openxmlformats.org/officeDocument/2006/relationships/tags" Target="../tags/tag324.xml" /><Relationship Id="rId38" Type="http://schemas.openxmlformats.org/officeDocument/2006/relationships/tags" Target="../tags/tag325.xml" /><Relationship Id="rId39" Type="http://schemas.openxmlformats.org/officeDocument/2006/relationships/tags" Target="../tags/tag326.xml" /><Relationship Id="rId4" Type="http://schemas.openxmlformats.org/officeDocument/2006/relationships/tags" Target="../tags/tag292.xml" /><Relationship Id="rId40" Type="http://schemas.openxmlformats.org/officeDocument/2006/relationships/tags" Target="../tags/tag327.xml" /><Relationship Id="rId41" Type="http://schemas.openxmlformats.org/officeDocument/2006/relationships/tags" Target="../tags/tag328.xml" /><Relationship Id="rId42" Type="http://schemas.openxmlformats.org/officeDocument/2006/relationships/tags" Target="../tags/tag329.xml" /><Relationship Id="rId43" Type="http://schemas.openxmlformats.org/officeDocument/2006/relationships/tags" Target="../tags/tag330.xml" /><Relationship Id="rId44" Type="http://schemas.openxmlformats.org/officeDocument/2006/relationships/tags" Target="../tags/tag331.xml" /><Relationship Id="rId45" Type="http://schemas.openxmlformats.org/officeDocument/2006/relationships/tags" Target="../tags/tag332.xml" /><Relationship Id="rId46" Type="http://schemas.openxmlformats.org/officeDocument/2006/relationships/tags" Target="../tags/tag333.xml" /><Relationship Id="rId47" Type="http://schemas.openxmlformats.org/officeDocument/2006/relationships/tags" Target="../tags/tag334.xml" /><Relationship Id="rId48" Type="http://schemas.openxmlformats.org/officeDocument/2006/relationships/tags" Target="../tags/tag335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tags" Target="../tags/tag3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image" Target="../media/image6.png" /><Relationship Id="rId7" Type="http://schemas.openxmlformats.org/officeDocument/2006/relationships/tags" Target="../tags/tag3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image" Target="../media/image6.png" /><Relationship Id="rId7" Type="http://schemas.openxmlformats.org/officeDocument/2006/relationships/tags" Target="../tags/tag3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image" Target="../media/image6.png" /><Relationship Id="rId7" Type="http://schemas.openxmlformats.org/officeDocument/2006/relationships/tags" Target="../tags/tag3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image" Target="../media/image6.png" /><Relationship Id="rId7" Type="http://schemas.openxmlformats.org/officeDocument/2006/relationships/tags" Target="../tags/tag3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image" Target="../media/image6.png" /><Relationship Id="rId7" Type="http://schemas.openxmlformats.org/officeDocument/2006/relationships/tags" Target="../tags/tag3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image" Target="../media/image6.png" /><Relationship Id="rId7" Type="http://schemas.openxmlformats.org/officeDocument/2006/relationships/tags" Target="../tags/tag3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6.xml" /><Relationship Id="rId11" Type="http://schemas.openxmlformats.org/officeDocument/2006/relationships/tags" Target="../tags/tag377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72.xml" /><Relationship Id="rId5" Type="http://schemas.openxmlformats.org/officeDocument/2006/relationships/tags" Target="../tags/tag373.xml" /><Relationship Id="rId6" Type="http://schemas.openxmlformats.org/officeDocument/2006/relationships/tags" Target="../tags/tag374.xml" /><Relationship Id="rId7" Type="http://schemas.openxmlformats.org/officeDocument/2006/relationships/tags" Target="../tags/tag37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image" Target="../media/image6.png" /><Relationship Id="rId7" Type="http://schemas.openxmlformats.org/officeDocument/2006/relationships/tags" Target="../tags/tag38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5301112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43256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曾仕强国学智慧奥秘系列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10134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读书笔记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4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5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6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7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4F4EFC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8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智慧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9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2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强国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5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智慧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6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8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9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奥秘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20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1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2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3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4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5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6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7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作者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8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9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思想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30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生活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1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易经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2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道德经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3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论语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4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5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6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7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8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9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40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1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人生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2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深入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3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这些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4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境界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5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现代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6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奥秘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7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方面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68190" y="272415"/>
            <a:ext cx="29260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曾仕强国学智慧奥秘系列》是曾仕强教授的又一力作，全书分为《易经的奥秘》、《论语的生活智慧》和《道德经的玄妙境界》三部分。作者通过对易经、论语和道德经的深入解读，将古代智慧与现代生活紧密结合，为读者揭示了这些经典中所蕴含的奥秘和人生智慧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《易经的奥秘》中，作者阐述了易经的基本原理和卦象的意义，并通过具体的生活实例，让读者领略到易经在人生决策、管理等方面的实际应用。同时，作者还强调了易经中的“变易”思想，教导读者在面对生活中的变化时，要保持积极的心态和灵活的应对策略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论语的生活智慧》则是对孔子思想的现代解读。作者通过对论语中孔子与其弟子们的对话进行深入剖析，提炼出为人处世的智慧和道德准则。这些智慧对于现代人在人际关系、职业发展等方面都具有很高的指导意义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在《道德经的玄妙境界》中，曾教授则带领读者领略了老子思想的深邃与博大。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通过对道德经中“道”的概念进行深入探讨，作者揭示了道家思想中的无为而治、自然和谐等理念在现代社会中的价值。作者还通过一些具体实例，展示了如何将这些理念应用到日常生活和工作中。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曾仕强国学智慧奥秘系列》是一部集知识性、实用性和哲理性于一体的好书。通过阅读这本书，读者不仅能够深入了解易经、论语和道德经等古代经典的精髓，还能从中汲取人生智慧，提升自己的思想境界和处事能力。无论是对中国传统文化感兴趣的读者，还是希望在人生道路上寻找指引的人，都能从这本书中获益匪浅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《曾仕强国学智慧奥秘系列》是一本非常有价值的书籍，它深入浅出地探讨了中国传统文化的精髓，为我们提供了一种全新的视角来理解中华文明的智慧。在这篇文章中，我将分享一些我印象深刻的精彩摘录。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作者在书中提到：“天人合一，是中国哲学的基本精神，也是中国文化追求的最高境界。”这句话让我深感震撼。在快节奏的现代社会，我们往往忽视了人与自然的和谐共生，过度开发自然资源，导致生态环境恶化。而中国传统文化中的“天人合一”思想，提醒我们要尊重自然、保护环境，实现人与自然的和谐共处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作者在讨论中国人的思维方式时指出：“中国人的思维方式是整体性的，注重整体思考和全面把握。”这一观点让我认识到，我们在处理问题时应该具备全局观念，综合考虑各种因素，而不仅仅是局限于局部或者眼前。这种思维方式有助于我们更好地把握事物的本质和发展趋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提到：“修身齐家治国平天下，是中国传统文化的内在逻辑。”这句话让我深刻理解到个人与社会的关系。作为一个普通人，我们应该注重自身的修养，提高自己的素质和能力；同时也要家庭、国家和天下大事，为社会做出贡献。只有这样，我们才能真正实现个人价值和社会价值的统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作者在总结全书时说：“中华文化的博大精深，需要我们不断去发掘、传承和创新。”这句话提醒我们，作为中华儿女，我们应该珍惜自己的文化传统，不断学习、传承和创新，让中华文化在当今世界大放异彩。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曾仕强国学智慧奥秘系列》这本书的精彩摘录让我受益匪浅。它不仅让我重新审视中国传统文化的价值，也让我在思考问题和处理问题时更加注重整体性和全面性。它也提醒我要生态环境、注重个人修养、社会进步，为实现中华民族伟大复兴贡献自己的力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中华文化博大精深，其中蕴含的智慧更是无穷无尽。最近，我阅读了曾仕强国学智慧奥秘系列，深受启发。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https://d.book118.com/146153011124010045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9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9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9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9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9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9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9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0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0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0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0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0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0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0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0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0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0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1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1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1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1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内容摘要</vt:lpstr>
      <vt:lpstr>内容摘要</vt:lpstr>
      <vt:lpstr>PowerPoint Presentation</vt:lpstr>
      <vt:lpstr>精彩摘录</vt:lpstr>
      <vt:lpstr>精彩摘录</vt:lpstr>
      <vt:lpstr>精彩摘录</vt:lpstr>
      <vt:lpstr>精彩摘录</vt:lpstr>
      <vt:lpstr>精彩摘录</vt:lpstr>
      <vt:lpstr>精彩摘录</vt:lpstr>
      <vt:lpstr>PowerPoint Presentation</vt:lpstr>
      <vt:lpstr>阅读感受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2024-09-14T07:06:27.434</cp:lastPrinted>
  <dcterms:created xsi:type="dcterms:W3CDTF">2024-09-13T23:06:27Z</dcterms:created>
  <dcterms:modified xsi:type="dcterms:W3CDTF">2024-09-13T23:06:35Z</dcterms:modified>
</cp:coreProperties>
</file>