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74FFC-8A37-4066-B4D6-6B0AB11A1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6EB5E-293E-44EF-81AD-6E6C1FB0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45B53-08AA-4ECC-BDD6-46538304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526F3-F6A0-4814-8482-068EED43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8DA93-28B7-4DFD-BD15-5489AD4D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9C777-C11B-47F3-90BF-5AA25F2A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C74C2-4B23-4EED-889B-C202F971C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6EEC8-65B3-40B5-B9EC-6BD28F130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6C870-0979-4540-971A-0E641CD8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8DD74-30E8-49FD-908E-DD7B337E4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FA4A7-EDD1-40E8-8B13-7E7562E91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310010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甲状腺血管外科查房PPT课件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甲状腺血管外科概述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甲状腺血管外科疾病类型及症状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甲状腺血管外科手术方法及注意事项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甲状腺血管外科疾病预防与保健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甲状腺血管外科典型病例分享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甲状腺血管外科概述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甲状腺血管外科的定义与特点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甲状腺血管外科是专门研究甲状腺和周围血管疾病的学科，主要涉及甲状腺肿瘤、血管瘤、血管畸形等疾病的诊断、治疗和预防。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甲状腺血管外科的特点包括对疾病进行精准诊断、个性化治疗方案制定、多学科协作等，以实现最佳的治疗效果。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甲状腺血管外科的重要性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随着人口老龄化和医疗技术的进步，甲状腺血管外科所面临的疾病谱也在不断变化，对学科的发展提出了更高的要求。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甲状腺血管外科是保障人民健康的重要学科之一，尤其在恶性肿瘤的早期发现和治疗方面具有不可替代的作用。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甲状腺血管外科的发展经历了多个阶段，从最初的手术治疗到现在的精准医学和个体化治疗，其发展历程体现了医学技术的不断进步和创新。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目前，甲状腺血管外科正朝着更加专业化和精细化的方向发展，未来将会有更多的新技术和新方法应用于临床实践，为患者提供更加高效、安全的治疗服务。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甲状腺血管外科的历史与发展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甲状腺血管外科疾病类型及症状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甲状腺动脉瘤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甲状腺静脉曲张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甲状腺血管瘤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甲状腺血管疾病类型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一种良性肿瘤，由血管异常增生形成，常见于青年女性。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由动脉壁薄弱引起，破裂风险较高，需及时治疗。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由于静脉瓣膜功能不全或静脉回流障碍引起，多见于中老年人。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甲状腺血管疾病症状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28" name="Group 28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9" name="AutoShape 29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6" name="AutoShape 36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8" name="Freeform 38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疾病进展或破裂时可能出现颈部疼痛。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由于肿胀压迫气管引起呼吸困难。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由于血管异常增生或静脉曲张，导致颈部肿胀。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由于肿胀压迫食管引起吞咽困难。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颈部肿胀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吞咽困难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CT血管成像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MRI血管成像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甲状腺血管疾病的诊断方法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通过高频超声探头观察甲状腺及周围血管的结构和血流情况。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利用磁共振技术观察甲状腺及周围血管的结构和血流情况。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通过注射造影剂，利用CT扫描获取甲状腺及周围血管的三维图像。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甲状腺血管外科手术方法及注意事项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https://d.book118.com/146153100104010031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2024-08-29T21:27:18.858</cp:lastPrinted>
  <dcterms:created xsi:type="dcterms:W3CDTF">2024-08-29T13:27:18Z</dcterms:created>
  <dcterms:modified xsi:type="dcterms:W3CDTF">2024-08-29T13:27:20Z</dcterms:modified>
</cp:coreProperties>
</file>