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72691-1CCD-4A23-8984-4926DA0FD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474BB-0250-44F8-8C4D-E5CC1A38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58678-AEF7-4F13-8087-07275E8E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E51F3-CD81-4968-B5DD-7ACC5D41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9C66B-C0E2-42D2-89AF-27CA17AC3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BA40C-7254-47AD-85DB-CCA7C252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5824D-63DD-4FB0-B23C-93B729488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46963-22EA-41EE-94D2-3A5A6FE3E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1E67F-B1C2-4D5C-81FB-2C093FE2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B0D93-71DB-4AE2-A7A8-A95BBF165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F993D-D9A6-4577-8AD0-AB213361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31021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甲瘤术后护理组长查房ppt课件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甲瘤术后护理的日常操作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甲瘤术后的病情观察与评估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甲瘤术后的康复指导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甲瘤术后的随访与复查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50" b="178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09" b="180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专业的术后护理能够有效地促进甲瘤患者的术后恢复，减少并发症的发生。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减轻痛苦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通过有效的护理措施，可以减轻甲瘤患者术后的疼痛和其他不适症状，提高生活质量。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提高治愈率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科学的术后护理有助于提高甲瘤手术的治愈率，降低复发风险。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甲瘤术后护理的重要性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以患者为中心，根据患者的具体情况制定个性化的护理计划，注重心理护理和健康教育。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确保甲瘤患者术后顺利康复，预防并发症，提高生活质量。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甲瘤术后护理的目标和原则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术后感染是常见的并发症，需要定期更换敷料，保持伤口清洁干燥。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疼痛是术后常见的症状，可以通过药物治疗、物理治疗等方式缓解。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术后出血也是常见的并发症，需要密切观察伤口情况，及时处理。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营养问题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甲瘤手术可能影响患者的营养吸收，需要制定合理的饮食计划，保证营养供给。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甲瘤术后护理的常见问题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甲瘤术后护理的日常操作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注意伤口有无红肿、渗出等异常情况，及时发现并处理。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评估患者的疼痛程度，采取适当的止痛措施，如药物治疗、物理治疗等。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适当增加蛋白质、维生素等营养物质的摄入，促进伤口愈合。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术后应以软食为主，避免坚硬、刺激性食物对伤口造成刺激。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禁烟酒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术后应禁烟酒，避免影响伤口愈合。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根据患者的恢复情况，指导患者进行适当的活动，如散步、床上运动等，促进血液循环，加速伤口愈合。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保证患者充足的休息时间，避免疲劳过度对伤口造成影响。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关注患者的心理状态，给予适当的心理支持，帮助患者树立信心，积极配合治疗和护理。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甲瘤术后的病情观察与评估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https://d.book118.com/146153102104010031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2024-08-29T21:27:19.683</cp:lastPrinted>
  <dcterms:created xsi:type="dcterms:W3CDTF">2024-08-29T13:27:19Z</dcterms:created>
  <dcterms:modified xsi:type="dcterms:W3CDTF">2024-08-29T13:27:21Z</dcterms:modified>
</cp:coreProperties>
</file>