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2A131-BB3F-412F-946C-4B677B6A8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0414B-7D32-4DC9-BD32-AC95DB5FC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3F1A1-5A48-441A-90B4-599252106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9F157-0D4A-4DBD-A7C0-7C490F792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4CA910-9785-4A1F-A932-D8E227ABB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C71279-18CB-425E-8F59-80A6419F9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0EB505-6773-4D5A-BB6C-62A4F3E6C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B2E03-3989-4407-8358-FBB385B74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A78F9-966B-458A-BD6B-D67B0AEE1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5BBF7-2977-431E-A1C6-EDF8EF59E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1DEB3-4C56-4332-8833-4B1854704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5314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学生对道德与伦理的思考与实践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学生对道德与伦理的认知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学生对道德与伦理的实践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学生对道德与伦理的挑战与困惑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教育在培养学生道德与伦理素养中的作用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学生对道德与伦理的未来展望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当前社会复杂多变，各种道德伦理问题层出不穷，对学生的道德伦理教育显得尤为重要。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培养学生的道德伦理意识，有助于他们形成健全的人格，成为有社会责任感的人。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701" b="2370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道德与伦理的关系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道德是一种社会意识形态，是人们共同生活及其行为的准则与规范。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伦理指人与人相处的各种道德准则，是道德的延伸和拓展。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道德与伦理密切相关，道德是伦理的基础，伦理是道德的升华。二者共同构成了人们行为规范的体系。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道德与伦理的定义及关系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学生对道德与伦理的认知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道德认知的发展阶段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学生的道德判断基于外部规则和奖惩，缺乏内在的道德原则。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学生开始内化社会规则，关注他人的评价和期望，追求社会认可。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学生能够超越社会规则，进行独立的道德判断，关注普遍的道德原则。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前习俗水平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习俗水平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后习俗水平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伦理观念的形成与影响因素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学校教育通过道德课程、校园文化、教师榜样等方式，塑造学生的伦理观念。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社会文化中的价值观念、道德规范等对学生的伦理观念产生深远影响。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家庭氛围、父母的教育方式和价值观对学生的伦理观念形成具有重要影响。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部分学生认为道德是相对的，没有绝对的标准，导致道德判断的模糊和混乱。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道德相对主义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功利主义倾向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50" r="13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缺乏实践经验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部分学生过于追求个人利益，忽视道德和伦理原则，导致行为失范。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学生往往缺乏道德和伦理实践的经验，难以将理论知识转化为实际行动。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学生对道德与伦理的认知现状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学生对道德与伦理的实践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在校园生活中，学生应该尊重他人的权利、感受和观点，避免言语或行为上的冒犯和歧视。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542" r="7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学生应该保持诚实和守信，遵守学校的规章制度和学术道德，不抄袭、不作弊、不撒谎。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诚实守信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学生应该关心他人的困难和需要，积极参与志愿服务和公益活动，传递正能量和温暖。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关爱他人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校园生活中的道德实践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373" b="203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059" b="110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821" b="98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社会实践中的伦理选择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社会责任感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在社会实践中，学生应该认识到自己的社会责任，积极关注社会问题和公共事务，为社会进步贡献自己的力量。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公平正义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学生应该秉持公平正义的原则，关注弱势群体的权益和社会公正，勇于揭露和抵制不公正现象。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学生应该树立环保意识，积极参与环保行动，倡导绿色生活方式，为保护地球家园贡献自己的一份力量。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学生应该经常对自己的道德和伦理实践进行反思和自我审视，发现自己的不足和错误，及时改正和提高。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792" r="7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自我审视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学生应该积极学习借鉴他人的优秀道德和伦理实践，不断完善自己的道德品质和伦理素养。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学习借鉴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学生应该勇于实践探索新的道德和伦理理念和行为方式，以更加开放、包容、创新的态度面对未来的挑战。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实践探索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学生对道德与伦理实践的反思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https://d.book118.com/146153145021010042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2024-09-09T09:14:57.034</cp:lastPrinted>
  <dcterms:created xsi:type="dcterms:W3CDTF">2024-09-09T01:14:57Z</dcterms:created>
  <dcterms:modified xsi:type="dcterms:W3CDTF">2024-09-09T01:14:59Z</dcterms:modified>
</cp:coreProperties>
</file>