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0B72C3-6E6B-44B0-AE63-4458620D69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1D430C-3163-44E2-86DD-966E69B09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3047EF-E1F9-4311-B33A-0C2B80F39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027CF9-66A9-4B59-82E8-6D3F19A469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9E9D487-654A-4292-9A1F-8C25D4D89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DD9E1AA-6BDA-4FD0-9D35-86836DF1D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1EFF773-6FC2-4F72-8F6E-D7661AC855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8D1012-8EB8-4236-8F71-E456C1596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9520AAA-B73A-4509-8724-12EE60EE3E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DDEE4C-BDC7-44EC-BE08-5CEA99AF4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0D6009-B7EF-45AB-887D-C0CC5B7BAA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54135211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版仓储管理实务第十章2库存管理与控制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需求预测与补货策略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库存盘点与差异处理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呆滞物料处理与预防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库存绩效评价体系建立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库存是指企业在生产经营过程中为销售或耗用而储备的物资，包括原材料、燃料、低值易耗品、在产品、半成品、产成品、协作件、商品等。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按经济用途可分为商品库存和制造业库存；按生产过程可分为原材料库存、在制品库存和成品库存；按库存物品的性质可分为物料库存、在制品库存、成品库存、备件库存、在途库存等。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库存分类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在保证企业生产、经营需求的前提下，使库存量经常保持在合理的水平上；掌握库存量动态，适时、适量提出订货，避免超储或缺货；减少库存空间占用，降低库存总费用；控制库存资金占用，加速资金周转。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库存管理原则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以销定产、以产定购；集中管理、分级负责；科学决策、动态监控；安全第一、预防为主。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500" r="31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库存管理目标与原则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7667" b="17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458" b="19458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订货成本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购入成本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储存成本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缺货成本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库存成本构成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指企业为补充库存而订货时发生的各种费用，包括订购手续费、采购人员的差旅费等。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指企业为持有库存而发生的各种费用，包括仓储费、搬运费、保险费、占用资金的利息等。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指企业购买物资而支付的货款，包括物资的购买价格、运杂费等。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指由于库存供应中断而造成的损失，包括停工待料损失、延迟发货损失和丧失销售机会的损失等。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9083" b="90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高价值、低数量，需要重点管理和控制，通常占总库存价值的60%-80%。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A类物品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中等价值、中等数量，需要进行一般管理和控制，通常占总库存价值的15%-25%。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B类物品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低价值、高数量，只需要进行简单管理和控制，通常占总库存价值的5%-15%。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C类物品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ABC分类法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68" r="15168"/>
          <a:stretch>
            <a:fillRect/>
          </a:stretch>
        </p:blipFill>
        <p:spPr>
          <a:xfrm>
            <a:off x="3909691" y="1250241"/>
            <a:ext cx="7848599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按照固定的时间间隔进行订货，不考虑实际库存水平。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根据实际需求和库存状况确定每次的订货量。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定期订货法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订货量不固定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订货周期固定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定量订货法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订货点固定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当库存量下降到预定的订货点时，即发出订货请求。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订货量固定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每次的订货量都是固定的，与库存水平无关。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需求预测与补货策略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时间序列分析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利用历史销售数据，通过时间序列模型（如移动平均、指数平滑等）进行需求预测。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因果分析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分析影响需求的因素，建立因果关系模型，预测未来需求。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机器学习算法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应用机器学习算法（如线性回归、决策树、神经网络等）对历史数据进行训练和学习，预测未来需求。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需求预测方法及技术应用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设定固定的补货周期和补货量，适用于需求稳定的商品。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定期补货策略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设定最低库存水平，当库存降至该水平时触发补货，适用于需求波动较大的商品。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定量补货策略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结合定期和定量补货策略，根据商品特性和需求波动情况灵活调整补货策略。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混合补货策略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补货策略制定与调整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https://d.book118.com/146154135211010050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2024-09-16T05:40:15.089</cp:lastPrinted>
  <dcterms:created xsi:type="dcterms:W3CDTF">2024-09-15T21:40:15Z</dcterms:created>
  <dcterms:modified xsi:type="dcterms:W3CDTF">2024-09-15T21:40:17Z</dcterms:modified>
</cp:coreProperties>
</file>