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16479-2A18-4BF4-9041-5D15AFB4F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57F44-66BE-4A97-8493-9090032E9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F6DE8-20A1-4C94-AF80-21685B0AA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6BCA37-7213-4F44-A98C-F40D4DF39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030C86-DDAD-4557-9FEE-19D5B93FD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B385DF-1688-4312-AF8A-94261BB68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4A512B-9019-4BEA-AF43-736ECED10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0895D-7289-49A5-BBF8-5A9E4E6F3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871CA-88FA-4452-A59E-0D90C5F04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3C600-2856-497D-9AE7-199BFA127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05746-D066-4504-93EF-6F242B3B6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5503404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彩涂板项目经营分析报告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xxxx-12-25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经营状况分析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经营策略建议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项目概述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163" r="216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彩涂板市场需求持续增长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随着建筑、家电和汽车等行业的发展，彩涂板市场需求不断扩大。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技术进步推动产业升级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新技术的出现和应用，提高了彩涂板的生产效率和产品质量。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环保要求日益严格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政府对环保的重视程度不断提高，对彩涂板生产过程中的环保要求也更加严格。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提高市场份额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通过推出高品质的彩涂板产品，提高公司在市场中的份额。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通过加强品牌宣传和市场推广，提升公司品牌在行业中的知名度和美誉度。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通过采用环保技术和生产工艺，实现公司的可持续发展。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研发新型彩涂板产品，满足不同客户的需求。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000" b="8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产品研发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优化生产工艺，提高生产效率和产品质量。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生产工艺优化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加强品牌宣传和市场推广，提高公司在行业中的知名度和美誉度。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市场推广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彩涂板市场需求稳步增长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随着建筑、家电、汽车等行业的快速发展，彩涂板市场需求持续增长，为项目提供了广阔的市场空间。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消费者对品质和环保性能要求提高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随着消费者对家居环境和生活品质的关注度提高，对彩涂板产品的品质和环保性能要求也越来越高，为高品质的彩涂板产品提供了市场机会。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彩涂板行业内企业数量众多，市场集中度较低，竞争激烈。企业需通过技术创新、品牌建设、降低成本等手段提升竞争力。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在激烈的竞争中，企业应采取差异化竞争策略，突出自身产品的特色和优势，满足不同客户的需求，提高市场占有率。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差异化竞争策略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667" r="26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随着国家对环保要求的提高，彩涂板行业将逐步淘汰落后产能，推动产业升级。企业应加大环保投入，推动绿色生产，以满足政策要求。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环保政策推动产业升级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彩涂板行业应加大技术创新力度，开发新型彩涂板材料和工艺，提高产品性能和附加值，以满足不断变化的市场需求。同时，技术创新也有助于企业降低成本、提高生产效率，增强市场竞争力。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技术创新驱动发展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产品分析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719" b="871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417" r="2441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422" r="2142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52" b="1445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彩涂板具有多种颜色可供选择，能够满足客户对不同色彩的需求。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彩涂板具有较好的耐候性，能够在各种气候条件下保持较长时间的色彩稳定性。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彩涂板表面光滑，不易沾染污渍，易于清洁保养。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彩涂板采用扣接式设计，安装简便，节省时间和人力成本。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色彩丰富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耐候性强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易于清洁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安装简便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彩涂板采用高品质的基材和涂层材料，确保产品具有较高的硬度和良好的耐磨、耐冲击性能。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材质优良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2292" r="32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尺寸稳定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9250" r="29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符合环保标准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83" r="25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彩涂板经过严格的加工处理，确保产品尺寸稳定，不易变形。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彩涂板在生产过程中不产生有害物质，符合相关环保标准。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产品质量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https://d.book118.com/146155034043010031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2024-08-29T16:05:14.829</cp:lastPrinted>
  <dcterms:created xsi:type="dcterms:W3CDTF">2024-08-29T08:05:14Z</dcterms:created>
  <dcterms:modified xsi:type="dcterms:W3CDTF">2024-08-29T08:05:17Z</dcterms:modified>
</cp:coreProperties>
</file>